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306" r:id="rId3"/>
    <p:sldId id="301" r:id="rId4"/>
    <p:sldId id="309" r:id="rId5"/>
    <p:sldId id="310" r:id="rId6"/>
    <p:sldId id="31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4188" y="9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1313765" y="317485"/>
            <a:ext cx="3877985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F2EB699-0CB2-40E0-B746-5695F68EB80E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BB47FFD-92E6-47E7-98EC-D8ECB0C866E9}"/>
              </a:ext>
            </a:extLst>
          </p:cNvPr>
          <p:cNvGrpSpPr/>
          <p:nvPr/>
        </p:nvGrpSpPr>
        <p:grpSpPr>
          <a:xfrm>
            <a:off x="439271" y="1963271"/>
            <a:ext cx="5979458" cy="5979458"/>
            <a:chOff x="2187388" y="663388"/>
            <a:chExt cx="5531224" cy="553122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30AD3F-CDF9-437E-A2A3-EAA59A502085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EAA70D1-2CE5-4078-BA3E-DDAB3D5C4105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1D75187-FC55-4AA1-9894-076840F6F3CD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1824078E-1BA3-48B8-9F02-8A569285D6D3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1DE29F4A-EC71-4263-847D-9CCD3EA7AF9A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BE83C5-B208-4AB2-88C2-F66B229E5192}"/>
              </a:ext>
            </a:extLst>
          </p:cNvPr>
          <p:cNvSpPr txBox="1"/>
          <p:nvPr/>
        </p:nvSpPr>
        <p:spPr>
          <a:xfrm rot="5400000">
            <a:off x="-1212857" y="3020349"/>
            <a:ext cx="9283713" cy="38779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78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43EED3-7C0E-4975-B1D0-04ABE3648799}"/>
              </a:ext>
            </a:extLst>
          </p:cNvPr>
          <p:cNvSpPr txBox="1"/>
          <p:nvPr/>
        </p:nvSpPr>
        <p:spPr>
          <a:xfrm>
            <a:off x="239279" y="3432982"/>
            <a:ext cx="6372536" cy="33906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7F86D270-A496-4E4C-9189-A806C3D022CB}"/>
              </a:ext>
            </a:extLst>
          </p:cNvPr>
          <p:cNvGrpSpPr/>
          <p:nvPr/>
        </p:nvGrpSpPr>
        <p:grpSpPr>
          <a:xfrm>
            <a:off x="4233300" y="365100"/>
            <a:ext cx="2295140" cy="2662749"/>
            <a:chOff x="-120906" y="-388728"/>
            <a:chExt cx="2955511" cy="3428890"/>
          </a:xfrm>
        </p:grpSpPr>
        <p:sp>
          <p:nvSpPr>
            <p:cNvPr id="77" name="四角形: 上の 2 つの角を丸める 36">
              <a:extLst>
                <a:ext uri="{FF2B5EF4-FFF2-40B4-BE49-F238E27FC236}">
                  <a16:creationId xmlns:a16="http://schemas.microsoft.com/office/drawing/2014/main" id="{0688E476-4A54-4660-94E9-BCAF98394866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182CE03-7BB1-4C9C-AED4-9AA38CE34FF7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72B5919-F03E-422F-9E53-CC2B61337C00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127" name="台形 329">
                <a:extLst>
                  <a:ext uri="{FF2B5EF4-FFF2-40B4-BE49-F238E27FC236}">
                    <a16:creationId xmlns:a16="http://schemas.microsoft.com/office/drawing/2014/main" id="{BB6FB010-BF7A-43BD-869E-CC63F1B3BF33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DD7E986-7D42-4897-97D5-22C195489DD0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9A023A46-3523-4C1E-84E9-2EFCF8B6A2FE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0A695A1D-87CE-45E1-A44C-8EC426EE8F67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A06EAAF-2ADE-4425-BD3B-8BB36343E098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117" name="楕円 1">
                <a:extLst>
                  <a:ext uri="{FF2B5EF4-FFF2-40B4-BE49-F238E27FC236}">
                    <a16:creationId xmlns:a16="http://schemas.microsoft.com/office/drawing/2014/main" id="{6E1CBF97-ABD9-4338-BD79-2DAE26D92A60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E9029BB3-F0F5-45DB-99D3-BE5B749C3D95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207B30E-CFDB-4AB7-8112-CAAAD4DB984C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正方形/長方形 11">
                <a:extLst>
                  <a:ext uri="{FF2B5EF4-FFF2-40B4-BE49-F238E27FC236}">
                    <a16:creationId xmlns:a16="http://schemas.microsoft.com/office/drawing/2014/main" id="{5BADCC84-2B8C-4C08-9A2F-995A9CB72C3D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4">
                <a:extLst>
                  <a:ext uri="{FF2B5EF4-FFF2-40B4-BE49-F238E27FC236}">
                    <a16:creationId xmlns:a16="http://schemas.microsoft.com/office/drawing/2014/main" id="{DDEAC6C9-3436-469F-B7A8-17DEBFA64DD5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0DDEF57-D21E-4CF3-99B6-3577F6B1527E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7390ECD6-A44E-412B-8ACD-424D758E5AF1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075CD99-0ACB-42A8-A6C0-476CA43913C6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5C60994-AD1F-4A04-8220-CE5A566F959C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4147960-860E-4752-90FC-C5A63D09B89E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145FB61-E2E7-441B-94F1-51027394B96B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699D82CF-A689-42CB-89A7-DE0E380DFD0C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03" name="星: 32 pt 102">
                  <a:extLst>
                    <a:ext uri="{FF2B5EF4-FFF2-40B4-BE49-F238E27FC236}">
                      <a16:creationId xmlns:a16="http://schemas.microsoft.com/office/drawing/2014/main" id="{24CFA813-168E-46A2-9E4C-928120C7E8A1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" name="星: 32 pt 103">
                  <a:extLst>
                    <a:ext uri="{FF2B5EF4-FFF2-40B4-BE49-F238E27FC236}">
                      <a16:creationId xmlns:a16="http://schemas.microsoft.com/office/drawing/2014/main" id="{21541098-4058-4760-9D4C-180E877B064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8E3F6F43-C294-4461-8646-ADD47CC6D1FD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510694F9-F1FC-4158-99D7-B476BA3B082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7" name="アーチ 106">
                  <a:extLst>
                    <a:ext uri="{FF2B5EF4-FFF2-40B4-BE49-F238E27FC236}">
                      <a16:creationId xmlns:a16="http://schemas.microsoft.com/office/drawing/2014/main" id="{C02A351A-4E8B-49A5-B911-73C3DE40D93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B4C29712-8E9E-4D34-AE71-DE8361DFB0D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EFC47018-C911-4741-A490-E6E94F5287C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F1815BBA-C668-4520-8A75-3F802D3A4379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0C419B89-0619-4DFA-9703-5BE62EE5EC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59F20CD5-650D-4746-83E8-7339D77070BE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C2D980FB-C301-40C1-A22F-AFC36FD0DDC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4" name="アーチ 113">
                  <a:extLst>
                    <a:ext uri="{FF2B5EF4-FFF2-40B4-BE49-F238E27FC236}">
                      <a16:creationId xmlns:a16="http://schemas.microsoft.com/office/drawing/2014/main" id="{91CB4FFD-D9E4-4808-81BA-D63E6E7B531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4A81129C-0AA6-44B9-B37D-A26FB18E71C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29DEA059-144C-42ED-95C3-2D1919312A7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4959A53-4E06-44BC-8ABA-754966590350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F457EC9-B613-4AA7-9E98-4DF4DF04009F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4BB59FDE-41B1-4FB5-970B-E2D6332775B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23A3BD33-1A1B-4521-90B5-26254CAD0C4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154A2CE6-F0CC-44BA-B6A8-5E2F7623267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AD63B55E-DE5F-4C23-920E-85B3C9291CC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E880181-F3FC-4DE5-AB6B-2B050FC5C22B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6EE3C8CE-022A-42A0-A656-11D6E7A26FE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B236A08-5131-4296-B456-6E78142A5469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C93A0629-5C43-4F20-9416-7E2FAA1A627B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2E0ACF05-4620-4F4C-B0E4-711979F8C51B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84BAFAD-C3FE-4711-83DB-188D2852A6B4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DB50702-E3DE-4F6A-9018-4C93932416A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EB1D81F1-1DA2-41CD-A47F-FE0E465955CE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76B15EC9-A82A-45A5-B8E9-F2809C9873B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1A7B989-2EC7-41BE-98CE-BAB574C55DCF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四角形: 上の 2 つの角を丸める 36">
              <a:extLst>
                <a:ext uri="{FF2B5EF4-FFF2-40B4-BE49-F238E27FC236}">
                  <a16:creationId xmlns:a16="http://schemas.microsoft.com/office/drawing/2014/main" id="{54C1EDCA-0A02-4525-A464-D648F764F0E9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C8988BD4-F3BC-4849-9125-BF1264EA53D8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B1A4A295-E1D2-4F9F-8954-5FEA78CFAA36}"/>
              </a:ext>
            </a:extLst>
          </p:cNvPr>
          <p:cNvGrpSpPr/>
          <p:nvPr/>
        </p:nvGrpSpPr>
        <p:grpSpPr>
          <a:xfrm>
            <a:off x="398468" y="305461"/>
            <a:ext cx="2352883" cy="2743939"/>
            <a:chOff x="3184269" y="-406563"/>
            <a:chExt cx="2955511" cy="3446725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DB65916-6D7A-4672-BCC3-BC8C5DD48E57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7EEB8551-D791-4C69-96C6-F3F7FB247F64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63A89E29-B77F-4137-8597-50DABF239C4C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EFCF4CAF-91DB-447D-8484-EA71DAB36A71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BAF0E2E-BADB-4EF4-9833-FD3DBDA8CCD5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3CA36AB-2680-4B65-8BAB-6F36CB168298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67" name="星: 32 pt 166">
                  <a:extLst>
                    <a:ext uri="{FF2B5EF4-FFF2-40B4-BE49-F238E27FC236}">
                      <a16:creationId xmlns:a16="http://schemas.microsoft.com/office/drawing/2014/main" id="{17885920-DF56-42F0-B6D3-23E0BF4135B3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" name="星: 32 pt 167">
                  <a:extLst>
                    <a:ext uri="{FF2B5EF4-FFF2-40B4-BE49-F238E27FC236}">
                      <a16:creationId xmlns:a16="http://schemas.microsoft.com/office/drawing/2014/main" id="{9D048575-B6E8-4166-B71F-C5449C3B1564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9" name="円: 塗りつぶしなし 168">
                  <a:extLst>
                    <a:ext uri="{FF2B5EF4-FFF2-40B4-BE49-F238E27FC236}">
                      <a16:creationId xmlns:a16="http://schemas.microsoft.com/office/drawing/2014/main" id="{BBBCC647-7DF1-4A47-B5EA-1B5375998FA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0" name="円: 塗りつぶしなし 169">
                  <a:extLst>
                    <a:ext uri="{FF2B5EF4-FFF2-40B4-BE49-F238E27FC236}">
                      <a16:creationId xmlns:a16="http://schemas.microsoft.com/office/drawing/2014/main" id="{DAC781C1-9683-4307-819A-F6DDF32AB24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" name="アーチ 170">
                  <a:extLst>
                    <a:ext uri="{FF2B5EF4-FFF2-40B4-BE49-F238E27FC236}">
                      <a16:creationId xmlns:a16="http://schemas.microsoft.com/office/drawing/2014/main" id="{1CE08EEB-8EE5-4F78-A6AC-52799118721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8B570939-F562-4435-BEE4-07697B7547E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円: 塗りつぶしなし 172">
                  <a:extLst>
                    <a:ext uri="{FF2B5EF4-FFF2-40B4-BE49-F238E27FC236}">
                      <a16:creationId xmlns:a16="http://schemas.microsoft.com/office/drawing/2014/main" id="{A21994D8-3D07-497D-82E6-293DC01675C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" name="円: 塗りつぶしなし 173">
                  <a:extLst>
                    <a:ext uri="{FF2B5EF4-FFF2-40B4-BE49-F238E27FC236}">
                      <a16:creationId xmlns:a16="http://schemas.microsoft.com/office/drawing/2014/main" id="{976E97A5-5EDF-4B25-96D8-D84AC812C9F2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F6BCC922-D488-4808-A5DA-AD9408580FF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FB1C27AB-B148-49E5-BD53-C4D52D2B8CE1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59FEAA11-A2FE-41AE-89FB-8FE9821A1BC9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8" name="アーチ 177">
                  <a:extLst>
                    <a:ext uri="{FF2B5EF4-FFF2-40B4-BE49-F238E27FC236}">
                      <a16:creationId xmlns:a16="http://schemas.microsoft.com/office/drawing/2014/main" id="{F3E4ED55-C662-4A80-824E-927AE7A3FE0D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AA1F9F44-EE5B-421F-83BA-2580B9F80FF6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9D54B918-04A6-4792-BA2D-9BEB2B6D842C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7E97E17D-A950-4E09-9E1D-CCEEA55192B4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34ED237B-F543-4530-8295-AA4839BFA33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E5A5449E-1C7D-484F-B2A4-7F131E2B00F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14E0078-0CB2-4031-A90B-EFEFE1CDB530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8015DF16-F1F1-421A-9CCD-D953BBE5CA45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6E921DEC-2870-42EA-8982-466BC31B06D2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78B882AA-5DE8-4566-AC77-AC65D5C2FEC3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54C4182D-EA68-40AA-975B-B33D20C47E6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28ABC17-367F-46C0-A4AF-476F59203EE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E9C4283C-A4CF-4A0C-8AB6-2DD0D05E731A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E49B427-BD7C-4915-B462-3E92B9BCD4F2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AFF9A572-D769-4F34-8204-35F90030A00B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70BB894-98CD-41E5-83D0-DFAACE6D41E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3199F21A-AAEC-4769-AD97-CCB86A408C0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AF2CE3C1-B946-497C-AD21-2975FE3D2753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80FE432-F2C0-4284-81D6-AF97887F6659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CB908D24-FC5B-4523-A20D-887E54553D37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7A28B5E-286B-499D-9D61-6AAF635604E1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C3C2D431-CA47-45D7-A3D7-7B7A46DA3F3E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AF4EF09-787A-4816-816E-DA51A06FB170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D2E651A-9BE5-4865-A49D-12BD30B87D24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">
                <a:extLst>
                  <a:ext uri="{FF2B5EF4-FFF2-40B4-BE49-F238E27FC236}">
                    <a16:creationId xmlns:a16="http://schemas.microsoft.com/office/drawing/2014/main" id="{B4B69499-B07E-4B0A-A14C-2E72DDEDDBC7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54A0DD2F-6BF6-4E9C-8BD2-622D81149D37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楕円 14">
                <a:extLst>
                  <a:ext uri="{FF2B5EF4-FFF2-40B4-BE49-F238E27FC236}">
                    <a16:creationId xmlns:a16="http://schemas.microsoft.com/office/drawing/2014/main" id="{3F0E0FAD-1F2B-40E8-884C-C893799F7C6B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99D20D4-A1DD-46C6-970B-C9546EB064AF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7F32588C-11AB-4477-A971-774CA2A3EF5C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145E714-04FA-4F6E-B8AE-9A7DAD275D93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FF2BDFA0-B092-4D2C-ADD5-7C8A9A1B654B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670E5F90-27D1-4173-93F8-8785189A807D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72519CA-087F-4F0C-9E77-4BD708E8ED35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EF944D55-CBA2-4218-9C16-4C73F61607BD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49F912F5-17F9-429A-9744-C1E90D467C93}"/>
              </a:ext>
            </a:extLst>
          </p:cNvPr>
          <p:cNvGrpSpPr/>
          <p:nvPr/>
        </p:nvGrpSpPr>
        <p:grpSpPr>
          <a:xfrm flipH="1">
            <a:off x="374180" y="7127571"/>
            <a:ext cx="2200048" cy="2537526"/>
            <a:chOff x="-120906" y="-368712"/>
            <a:chExt cx="2955511" cy="3408874"/>
          </a:xfrm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8CCC1CA7-4277-44F9-9535-827E162895B8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四角形: 上の 2 つの角を丸める 36">
              <a:extLst>
                <a:ext uri="{FF2B5EF4-FFF2-40B4-BE49-F238E27FC236}">
                  <a16:creationId xmlns:a16="http://schemas.microsoft.com/office/drawing/2014/main" id="{267114D9-B1E7-4CE2-982B-C44233919A2B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67C1EE6-9E70-4DA3-B69E-5E6F93F6786A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233" name="台形 329">
                <a:extLst>
                  <a:ext uri="{FF2B5EF4-FFF2-40B4-BE49-F238E27FC236}">
                    <a16:creationId xmlns:a16="http://schemas.microsoft.com/office/drawing/2014/main" id="{6CB07CA9-F911-4BFC-83EA-D5CB9EE3B4D4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A31194F-99E6-41BD-B7F2-966E4187646E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8BDBD12C-A942-4C1F-B449-8B6269655A3F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E138C355-1621-4B9A-8327-846FFD9E9951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BFDF7E3E-A8DC-413C-8380-63BB11FC2E05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621A394C-3DD6-448D-9591-48A9B561773B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19" name="星: 32 pt 218">
                  <a:extLst>
                    <a:ext uri="{FF2B5EF4-FFF2-40B4-BE49-F238E27FC236}">
                      <a16:creationId xmlns:a16="http://schemas.microsoft.com/office/drawing/2014/main" id="{DCD13E75-B920-468B-8D98-3E581774FF5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0" name="星: 32 pt 219">
                  <a:extLst>
                    <a:ext uri="{FF2B5EF4-FFF2-40B4-BE49-F238E27FC236}">
                      <a16:creationId xmlns:a16="http://schemas.microsoft.com/office/drawing/2014/main" id="{1102141A-D8F0-4EFA-9CCD-DC6267EEF8F3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944F77EC-F134-42E7-8064-9BDF53FAD6E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8ACA1515-B313-4410-A1E9-891618CAE6A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3" name="アーチ 222">
                  <a:extLst>
                    <a:ext uri="{FF2B5EF4-FFF2-40B4-BE49-F238E27FC236}">
                      <a16:creationId xmlns:a16="http://schemas.microsoft.com/office/drawing/2014/main" id="{A0E8FF91-1FAE-429B-9D2E-7AFE99A51F1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345AD6C-7EDC-4A3F-8BBE-67138D7B59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1BD7A070-431E-446E-A70E-48B82FCFB65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FA0C1252-C3EC-4CD0-B790-C1282BBDB4BF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E465003C-EA3F-4DA4-96F5-B7CE5C84FA6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CF331A31-A829-444B-9207-1A4638DEA3E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DC2CFC79-67C0-4E7F-810B-0D836D1916A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アーチ 229">
                  <a:extLst>
                    <a:ext uri="{FF2B5EF4-FFF2-40B4-BE49-F238E27FC236}">
                      <a16:creationId xmlns:a16="http://schemas.microsoft.com/office/drawing/2014/main" id="{116F57F0-3C81-43A8-A760-B5A64FF25E1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EA157CA4-59B8-488A-8885-11ED7BE55BA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9C379631-6B17-4A3E-9D9D-626DFEB88AB5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0694F7E6-59ED-4FBB-9AA1-97E42662EC0F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F11E63B-F3F2-498F-87CB-119DFE867ED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107A10E6-B8B2-4FEE-AAD5-529374D354A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EA04D8A1-78E1-446C-B0DB-4CCFEFD58556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8E6752E9-A365-4BBB-BC36-4C1089B4BF9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CBF19E89-2010-4B67-933C-1848FD770839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8FC27995-7A64-43FA-91B6-4698A1440EAB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9B3A45CA-D336-4215-92A9-20DB7E74F60C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173BF4D-C7FC-443A-A4BB-B2622DC1626F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98283BCA-5B72-4639-A3C0-A2DA83572372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E431D97-3231-43D1-85B3-676A95B0102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96045B2D-4CFE-4570-ACAA-5C7B237B4AA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68D0AD77-0711-481E-B9C6-1B1C581ABA1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39D34B6E-8856-4CA5-92E2-753565E4E4CB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A63B08DF-ED56-45FE-854F-4E931E2782BF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AC847730-43A7-4213-9D8A-FAA4B6620A89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14FB728D-F4D4-4FC4-8857-8D7CB28F76A5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四角形: 上の 2 つの角を丸める 36">
              <a:extLst>
                <a:ext uri="{FF2B5EF4-FFF2-40B4-BE49-F238E27FC236}">
                  <a16:creationId xmlns:a16="http://schemas.microsoft.com/office/drawing/2014/main" id="{AC4DA810-7758-401E-94D2-6C5E4A0DE504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B2D7DC44-82DF-490F-A832-9CBC4CFF985D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7BBEE323-7226-445D-BC62-B1725C83E9A2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2148C357-B292-4373-B9F3-DAE1F8CE44A4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3BCEB86-4D2E-4E45-9A2F-333984CDE1F2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2B3C443-AD3A-4E27-AB53-04F6C4BF3D0A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A1D11E3-433C-4BBE-9911-51176349002D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41C689B-A4D4-4752-8616-405E1003A157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C34F2514-8301-4665-8C79-BE8FAE1497CE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楕円 14">
                <a:extLst>
                  <a:ext uri="{FF2B5EF4-FFF2-40B4-BE49-F238E27FC236}">
                    <a16:creationId xmlns:a16="http://schemas.microsoft.com/office/drawing/2014/main" id="{0A2EBBD0-8D1E-4D61-A4D3-F65EB7A9A32B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8B18ECD-C4DB-48B3-9CD4-CBF2B7A08DF6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FDA6FD34-61D7-43E3-8AF9-B2EFC1B3D7A2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F6AB7189-1BEB-4F7B-9694-9E3C119D4245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923860A6-85B4-46D5-9C94-87170832E384}"/>
              </a:ext>
            </a:extLst>
          </p:cNvPr>
          <p:cNvGrpSpPr/>
          <p:nvPr/>
        </p:nvGrpSpPr>
        <p:grpSpPr>
          <a:xfrm flipH="1">
            <a:off x="4324501" y="7087573"/>
            <a:ext cx="2321329" cy="2659635"/>
            <a:chOff x="3165219" y="-346078"/>
            <a:chExt cx="2955511" cy="3386240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48B2EEB-286C-46E5-90E6-8DDB592BD5D4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ADA1FEC4-E191-493C-9393-DC123142B102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2D26F4BC-55E8-4524-86F2-E38BD0532E6E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台形 238">
              <a:extLst>
                <a:ext uri="{FF2B5EF4-FFF2-40B4-BE49-F238E27FC236}">
                  <a16:creationId xmlns:a16="http://schemas.microsoft.com/office/drawing/2014/main" id="{AA203D16-C666-4D76-A791-9DC76E01DD05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E5162F1B-C838-417D-AE5E-73B721361673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FA11B589-9595-4693-9D02-9D4772EC7894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71" name="星: 32 pt 270">
                  <a:extLst>
                    <a:ext uri="{FF2B5EF4-FFF2-40B4-BE49-F238E27FC236}">
                      <a16:creationId xmlns:a16="http://schemas.microsoft.com/office/drawing/2014/main" id="{26972876-2800-4465-80EC-94AFF60E5FE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2" name="星: 32 pt 271">
                  <a:extLst>
                    <a:ext uri="{FF2B5EF4-FFF2-40B4-BE49-F238E27FC236}">
                      <a16:creationId xmlns:a16="http://schemas.microsoft.com/office/drawing/2014/main" id="{F8C2FBAC-2D6D-42FF-90A1-C6E38E352B2F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3" name="円: 塗りつぶしなし 272">
                  <a:extLst>
                    <a:ext uri="{FF2B5EF4-FFF2-40B4-BE49-F238E27FC236}">
                      <a16:creationId xmlns:a16="http://schemas.microsoft.com/office/drawing/2014/main" id="{BBCAE594-C9EF-4FDA-A0EF-0CB4D409B5F5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4" name="円: 塗りつぶしなし 273">
                  <a:extLst>
                    <a:ext uri="{FF2B5EF4-FFF2-40B4-BE49-F238E27FC236}">
                      <a16:creationId xmlns:a16="http://schemas.microsoft.com/office/drawing/2014/main" id="{09F936D5-2A63-4220-A3D7-261917EF89F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アーチ 274">
                  <a:extLst>
                    <a:ext uri="{FF2B5EF4-FFF2-40B4-BE49-F238E27FC236}">
                      <a16:creationId xmlns:a16="http://schemas.microsoft.com/office/drawing/2014/main" id="{21862DCE-4FCB-4B5B-960D-0BFD730B810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685B016-17A3-4D21-9A25-53E7827DD0A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7" name="円: 塗りつぶしなし 276">
                  <a:extLst>
                    <a:ext uri="{FF2B5EF4-FFF2-40B4-BE49-F238E27FC236}">
                      <a16:creationId xmlns:a16="http://schemas.microsoft.com/office/drawing/2014/main" id="{AC1F304E-38E2-4D74-82E7-F7D39BD26EE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8" name="円: 塗りつぶしなし 277">
                  <a:extLst>
                    <a:ext uri="{FF2B5EF4-FFF2-40B4-BE49-F238E27FC236}">
                      <a16:creationId xmlns:a16="http://schemas.microsoft.com/office/drawing/2014/main" id="{8BB8B059-ACE6-4EB8-947B-34CEA3ADB1BE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47CE1368-8707-4421-BFC0-9A51BB42DB5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C764DDB2-96A0-49CC-9603-22B012CB0DE3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1" name="台形 280">
                  <a:extLst>
                    <a:ext uri="{FF2B5EF4-FFF2-40B4-BE49-F238E27FC236}">
                      <a16:creationId xmlns:a16="http://schemas.microsoft.com/office/drawing/2014/main" id="{1C247178-C54E-42FD-B585-03BF8B660B8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2" name="アーチ 281">
                  <a:extLst>
                    <a:ext uri="{FF2B5EF4-FFF2-40B4-BE49-F238E27FC236}">
                      <a16:creationId xmlns:a16="http://schemas.microsoft.com/office/drawing/2014/main" id="{0A8574B3-F5D4-47CE-9FC0-7BAB97A12BB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B4D16C91-9C37-42DA-89B3-6E7BB4DD424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B9681195-2B5E-4A51-B0B1-D3A07E556DE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D8B6817F-26AB-4009-B053-4896709B7489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77B4E9AE-110C-4F0B-A5EB-ABA2ADCAB84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24579442-9777-455D-8B9E-F893C4130DB0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D1F34D8A-855C-490B-9E23-D4A479D3CE97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89E743F9-7007-4D48-91C0-8E04B2D21A95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578F584E-2526-4D67-95B6-E6625C472E62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65FC6F2C-62F5-43BB-9E73-8A0F494898F3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A076B296-8E81-47CB-8C73-73B37D452296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1C802CA-A377-4BC9-ADBD-D65647C60155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台形 263">
                <a:extLst>
                  <a:ext uri="{FF2B5EF4-FFF2-40B4-BE49-F238E27FC236}">
                    <a16:creationId xmlns:a16="http://schemas.microsoft.com/office/drawing/2014/main" id="{55EC4BD5-3FB0-4894-9873-B985206BC1FD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6B0E436D-F13C-4854-A8A6-0B3EA46460B4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E14D90E-E1DE-43EF-9935-7A997A1F2119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AB60AE5D-EDD8-4D85-A5ED-A610B6C7ECB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CA54EDDE-E6F6-430F-8049-A1D24B268A59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4AFA92A0-62B4-43AA-BF0C-A1A7FE344A5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4FE652C4-DF55-4EDD-A46E-71C4B7C362CC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7725FD0C-4928-4F2C-9F95-620FA2C7528A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B7E04A91-8A21-4300-8ECD-6EDF66C1D506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CDB9B65C-CB8B-4A61-A298-2C0E42D6866B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249" name="楕円 1">
                <a:extLst>
                  <a:ext uri="{FF2B5EF4-FFF2-40B4-BE49-F238E27FC236}">
                    <a16:creationId xmlns:a16="http://schemas.microsoft.com/office/drawing/2014/main" id="{DF144BD5-1FF1-4ED0-A382-3340EC4734C0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941A2BAB-2956-4793-8A57-32EB3F8F9402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楕円 14">
                <a:extLst>
                  <a:ext uri="{FF2B5EF4-FFF2-40B4-BE49-F238E27FC236}">
                    <a16:creationId xmlns:a16="http://schemas.microsoft.com/office/drawing/2014/main" id="{216FA6B7-57A8-42D7-945C-B130FB2C79B3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CA7EDF9-89E3-4E46-95D4-4CE6B24A3273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39455696-CF58-47A5-8B16-A79A5D5C67DC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C76536D1-B1D9-4C19-94A5-B77885E0036E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51BFAA8-8F06-4BB5-AD77-AFAD0FF75FD5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DB9AECC-0F91-47EE-A25E-435E6609D296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08C8A44-5B23-4A5E-A7D7-CA6663416369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楕円 216">
                <a:extLst>
                  <a:ext uri="{FF2B5EF4-FFF2-40B4-BE49-F238E27FC236}">
                    <a16:creationId xmlns:a16="http://schemas.microsoft.com/office/drawing/2014/main" id="{480A287C-20F6-42C3-80CE-651433BC3A24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170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BD74E22-6708-44BC-BBA1-9D37D8115630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239F42-5CE7-4B50-8A15-08E9AA11ED74}"/>
              </a:ext>
            </a:extLst>
          </p:cNvPr>
          <p:cNvSpPr txBox="1"/>
          <p:nvPr/>
        </p:nvSpPr>
        <p:spPr>
          <a:xfrm>
            <a:off x="614417" y="3432982"/>
            <a:ext cx="5622260" cy="33906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32290F3-633F-43B8-B201-D6E26B771696}"/>
              </a:ext>
            </a:extLst>
          </p:cNvPr>
          <p:cNvGrpSpPr/>
          <p:nvPr/>
        </p:nvGrpSpPr>
        <p:grpSpPr>
          <a:xfrm>
            <a:off x="4534908" y="212357"/>
            <a:ext cx="1873650" cy="2173748"/>
            <a:chOff x="-120906" y="-388728"/>
            <a:chExt cx="2955511" cy="3428890"/>
          </a:xfrm>
        </p:grpSpPr>
        <p:sp>
          <p:nvSpPr>
            <p:cNvPr id="57" name="四角形: 上の 2 つの角を丸める 36">
              <a:extLst>
                <a:ext uri="{FF2B5EF4-FFF2-40B4-BE49-F238E27FC236}">
                  <a16:creationId xmlns:a16="http://schemas.microsoft.com/office/drawing/2014/main" id="{8B2F9A8C-BE4F-4485-99B8-7D94F4A05EC5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B83A5A4-6836-47FC-9441-C057ADA51DD5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98663D-A425-4818-ABF1-FF05ED5E0A7F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107" name="台形 329">
                <a:extLst>
                  <a:ext uri="{FF2B5EF4-FFF2-40B4-BE49-F238E27FC236}">
                    <a16:creationId xmlns:a16="http://schemas.microsoft.com/office/drawing/2014/main" id="{B71E00C0-E3BB-4C3E-A400-4541F3B564C2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E04117B-ACA9-45CB-8CBE-F20E48251961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0123E8B2-C6DD-4F37-9EBF-E3B72D5D9705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52EA6972-7F1B-4C52-8AFC-87D430F060AF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12925B6-E196-4015-95B5-E6CB0F746224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97" name="楕円 1">
                <a:extLst>
                  <a:ext uri="{FF2B5EF4-FFF2-40B4-BE49-F238E27FC236}">
                    <a16:creationId xmlns:a16="http://schemas.microsoft.com/office/drawing/2014/main" id="{F632B698-E87E-489D-A959-8376B071CF86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E62A0A6C-7359-4D01-945B-AA6445EDB349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8106A10D-7C1B-4C50-A7DC-DF46307E062E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正方形/長方形 11">
                <a:extLst>
                  <a:ext uri="{FF2B5EF4-FFF2-40B4-BE49-F238E27FC236}">
                    <a16:creationId xmlns:a16="http://schemas.microsoft.com/office/drawing/2014/main" id="{2A26BF83-C729-49C1-8737-640676961F17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楕円 14">
                <a:extLst>
                  <a:ext uri="{FF2B5EF4-FFF2-40B4-BE49-F238E27FC236}">
                    <a16:creationId xmlns:a16="http://schemas.microsoft.com/office/drawing/2014/main" id="{47BA25D7-9F48-42B9-B88B-796C711FA68C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EEFEE4B3-A733-4D58-B1A6-C408D3385701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89301568-B372-4DCC-B999-C0A209B933BC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3E5B5413-9E5C-4214-A08D-5DC3359A0B2E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DA7F963-4D98-4075-AD6C-6E844E9ABA46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A188A7C-700B-421B-8AF7-5119745B3040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E5EB654-81B9-4E16-A7C4-5017D083CA6F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258596D-F43A-45B8-968E-1918AC204199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83" name="星: 32 pt 82">
                  <a:extLst>
                    <a:ext uri="{FF2B5EF4-FFF2-40B4-BE49-F238E27FC236}">
                      <a16:creationId xmlns:a16="http://schemas.microsoft.com/office/drawing/2014/main" id="{DF37B563-16A8-45A5-94F6-CABADDB0A0B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" name="星: 32 pt 83">
                  <a:extLst>
                    <a:ext uri="{FF2B5EF4-FFF2-40B4-BE49-F238E27FC236}">
                      <a16:creationId xmlns:a16="http://schemas.microsoft.com/office/drawing/2014/main" id="{BBACA7F2-3B18-4DE0-B927-E090DA7516A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" name="円: 塗りつぶしなし 84">
                  <a:extLst>
                    <a:ext uri="{FF2B5EF4-FFF2-40B4-BE49-F238E27FC236}">
                      <a16:creationId xmlns:a16="http://schemas.microsoft.com/office/drawing/2014/main" id="{88FA90C5-B8BB-4E26-9008-C19DE73471A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5963B43B-4CA8-4725-BD7C-0C5069BFDB1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7" name="アーチ 86">
                  <a:extLst>
                    <a:ext uri="{FF2B5EF4-FFF2-40B4-BE49-F238E27FC236}">
                      <a16:creationId xmlns:a16="http://schemas.microsoft.com/office/drawing/2014/main" id="{5C130D46-7436-45FB-8756-CBC9F2862FF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BB6895AD-E47E-45E6-BD28-8CA22E38732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B69BE2BB-EB14-40C1-82B6-07256EACF11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0" name="円: 塗りつぶしなし 89">
                  <a:extLst>
                    <a:ext uri="{FF2B5EF4-FFF2-40B4-BE49-F238E27FC236}">
                      <a16:creationId xmlns:a16="http://schemas.microsoft.com/office/drawing/2014/main" id="{8A16A569-0813-454E-AEFA-CE790496530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32AA8BAC-2E07-4030-848F-64BD773DBF8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1EAF582E-991A-4080-998C-BE2A4F1DA104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" name="台形 92">
                  <a:extLst>
                    <a:ext uri="{FF2B5EF4-FFF2-40B4-BE49-F238E27FC236}">
                      <a16:creationId xmlns:a16="http://schemas.microsoft.com/office/drawing/2014/main" id="{7212726C-1595-4185-81C2-58D5B103F68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" name="アーチ 93">
                  <a:extLst>
                    <a:ext uri="{FF2B5EF4-FFF2-40B4-BE49-F238E27FC236}">
                      <a16:creationId xmlns:a16="http://schemas.microsoft.com/office/drawing/2014/main" id="{718BE0D3-961E-4596-9690-4C8D323FA5B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BA65420A-FAAA-4B71-94BB-8F2790415FF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BC30718B-ADD8-428C-8901-72F5EB4F9192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B2FFB7F5-53E1-4AEF-BF0E-8DAAC9793CD6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5D6221D0-6DA0-4245-9C5B-6CBFBC27436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BB708139-263D-48C3-AE5E-5A2C3448928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2180C3FD-8238-4363-B00E-4670E7997FDD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708A7404-5136-4EDD-A130-425D518B11A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4FDE686A-809D-413B-A258-D2EF34D7942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C3078A60-3C52-4D32-850B-FCE3FBD88345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D92AABAC-EFCE-4611-B24F-4E02F5C0CF4F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382A812-3495-45CF-9A1E-23F2211AFD0D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8F60CE72-B53E-496E-9815-5F44D4F51893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34B52F32-0C9B-429C-9023-27CC002D142F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18E17B2-2E44-4E31-A7EF-A0750805BA3B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8CF0ED4-E6E5-44A2-95F6-E3726BE73D60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B0A09B0D-D08F-4F86-A6AE-F58F457F2D21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1FDE7E19-8054-4D4A-B23A-BF5808D6168A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5DC87A0-B8D4-4500-8625-77C2318955EF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四角形: 上の 2 つの角を丸める 36">
              <a:extLst>
                <a:ext uri="{FF2B5EF4-FFF2-40B4-BE49-F238E27FC236}">
                  <a16:creationId xmlns:a16="http://schemas.microsoft.com/office/drawing/2014/main" id="{1B79D000-CECD-4DB5-BDDC-8D31A8078B74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3C74983F-BF9F-48DE-8F03-029EBF3AA06E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3CA5D9AA-F33A-4D46-AC80-A22F7E45ED21}"/>
              </a:ext>
            </a:extLst>
          </p:cNvPr>
          <p:cNvGrpSpPr/>
          <p:nvPr/>
        </p:nvGrpSpPr>
        <p:grpSpPr>
          <a:xfrm>
            <a:off x="567359" y="160173"/>
            <a:ext cx="1920790" cy="2240028"/>
            <a:chOff x="3184269" y="-406563"/>
            <a:chExt cx="2955511" cy="3446725"/>
          </a:xfrm>
        </p:grpSpPr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B1A4BC0-A787-470D-B123-09D6E035B0DA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台形 110">
              <a:extLst>
                <a:ext uri="{FF2B5EF4-FFF2-40B4-BE49-F238E27FC236}">
                  <a16:creationId xmlns:a16="http://schemas.microsoft.com/office/drawing/2014/main" id="{299E538D-D019-497B-BBCA-7FD04EF8FC0F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台形 111">
              <a:extLst>
                <a:ext uri="{FF2B5EF4-FFF2-40B4-BE49-F238E27FC236}">
                  <a16:creationId xmlns:a16="http://schemas.microsoft.com/office/drawing/2014/main" id="{893F3A1E-9A5C-41C0-A017-13B1A1AE606F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台形 112">
              <a:extLst>
                <a:ext uri="{FF2B5EF4-FFF2-40B4-BE49-F238E27FC236}">
                  <a16:creationId xmlns:a16="http://schemas.microsoft.com/office/drawing/2014/main" id="{11041156-713F-4AA3-ADE1-9E20D0EF29A2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10E408A-3DA6-4FD7-BBA5-521C2FAEE255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3697C264-30DA-4449-8D79-69229BEB6A0E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95" name="星: 32 pt 194">
                  <a:extLst>
                    <a:ext uri="{FF2B5EF4-FFF2-40B4-BE49-F238E27FC236}">
                      <a16:creationId xmlns:a16="http://schemas.microsoft.com/office/drawing/2014/main" id="{EA465373-A1A3-4C66-8659-7D95BADECD87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6" name="星: 32 pt 195">
                  <a:extLst>
                    <a:ext uri="{FF2B5EF4-FFF2-40B4-BE49-F238E27FC236}">
                      <a16:creationId xmlns:a16="http://schemas.microsoft.com/office/drawing/2014/main" id="{162B80F2-8468-4C81-B5E8-96B8D9C80DC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65B7950F-D002-471B-BFE1-33815F2A4118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8" name="円: 塗りつぶしなし 197">
                  <a:extLst>
                    <a:ext uri="{FF2B5EF4-FFF2-40B4-BE49-F238E27FC236}">
                      <a16:creationId xmlns:a16="http://schemas.microsoft.com/office/drawing/2014/main" id="{43A01D2D-2ED5-4DD3-A9DA-0886868BBAB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9" name="アーチ 198">
                  <a:extLst>
                    <a:ext uri="{FF2B5EF4-FFF2-40B4-BE49-F238E27FC236}">
                      <a16:creationId xmlns:a16="http://schemas.microsoft.com/office/drawing/2014/main" id="{20CFD781-9182-4961-AFC4-E61D6E4E23E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130B9B5E-6AB8-480C-BF8A-78AA6C05913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円: 塗りつぶしなし 200">
                  <a:extLst>
                    <a:ext uri="{FF2B5EF4-FFF2-40B4-BE49-F238E27FC236}">
                      <a16:creationId xmlns:a16="http://schemas.microsoft.com/office/drawing/2014/main" id="{8722AFFC-3276-4864-A55E-938DFB41CCE1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円: 塗りつぶしなし 201">
                  <a:extLst>
                    <a:ext uri="{FF2B5EF4-FFF2-40B4-BE49-F238E27FC236}">
                      <a16:creationId xmlns:a16="http://schemas.microsoft.com/office/drawing/2014/main" id="{AF8A7823-0E79-4246-BA76-6CCD1A771F0D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265A29F4-F767-4DF6-8A56-1B7DD7CE5FD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904452E6-EE38-4941-BD49-C72B337D145E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5" name="台形 204">
                  <a:extLst>
                    <a:ext uri="{FF2B5EF4-FFF2-40B4-BE49-F238E27FC236}">
                      <a16:creationId xmlns:a16="http://schemas.microsoft.com/office/drawing/2014/main" id="{80E6A268-9807-45F6-B7C8-45934855C6E0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6" name="アーチ 205">
                  <a:extLst>
                    <a:ext uri="{FF2B5EF4-FFF2-40B4-BE49-F238E27FC236}">
                      <a16:creationId xmlns:a16="http://schemas.microsoft.com/office/drawing/2014/main" id="{16C78DF5-63A5-4ECE-9F23-70F6FB4F40E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E3239D56-4499-4643-A765-09D6D85D79D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7CAB392A-C02D-4D37-B5BB-9B6213A9ECC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6D67ECAC-35F6-4817-A310-2A6621AA3C39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0703974E-3F8E-443A-A757-E15F188453A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4FEB0DA0-3AAA-4D30-ADEF-605E38D8422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B77940B0-8232-47F1-8FF8-FCB4EEC02916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F38B4EE3-56C9-40C0-ACE0-A258711F290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594A1091-DADB-4C3B-8E6D-71C3103574E1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C45C37D6-1FDC-4E50-AC9C-1129D7433F8F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186" name="台形 185">
                <a:extLst>
                  <a:ext uri="{FF2B5EF4-FFF2-40B4-BE49-F238E27FC236}">
                    <a16:creationId xmlns:a16="http://schemas.microsoft.com/office/drawing/2014/main" id="{ACEC187A-E839-4FD4-B763-5C0C4897E01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8A841749-5E68-41F3-ACFA-CE905BD78393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4009C8E1-DD6C-48B8-BC2D-3C096AACCC6C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7E2FD828-4DD5-44C5-B5A7-1A825D1FBA64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74632047-ADC5-4060-A709-3D53580743AD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4D7E22FB-36E5-4ECC-ABF4-8D6C9F9484C4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E00B1765-168E-421D-B4D6-67BEBC95618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55797AFB-4D82-492C-BF3E-9F35B05EEC46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FDDAB4B-844A-49F1-8188-F4B94143648F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7FCB581D-CD6C-473E-85DA-16793ABD8D50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BD015F49-E097-4B8A-9AA7-3F4155DECBAC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AB92C41-C0C1-4A39-8654-2A3E776DB86A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D00A59-8F8C-4A27-948F-D1D8D7C84200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EE758B8E-5ACC-4BD7-A3BC-463CC6C41765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楕円 1">
                <a:extLst>
                  <a:ext uri="{FF2B5EF4-FFF2-40B4-BE49-F238E27FC236}">
                    <a16:creationId xmlns:a16="http://schemas.microsoft.com/office/drawing/2014/main" id="{097DC35F-313E-4E4D-B819-FD7B3956D336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A44AE96F-8155-40EF-BF53-3225A50BF709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楕円 14">
                <a:extLst>
                  <a:ext uri="{FF2B5EF4-FFF2-40B4-BE49-F238E27FC236}">
                    <a16:creationId xmlns:a16="http://schemas.microsoft.com/office/drawing/2014/main" id="{A111CB86-A665-4122-B05B-C7667750FC77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D00CACF-5EEE-46C0-8E1B-342C0B2C48EC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C3810DF5-7049-43C1-BEB7-C88DBBAB3658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3FFE17E-4A61-4958-825F-6937BC9A33DB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BC582B68-A6CF-4C25-A33F-43104818671C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5E8FD7F1-23B4-405D-BCF4-2AC18BFF2942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FBF0611-545E-4783-926F-96103C362420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B16A0B4-B26F-401B-A8B6-697C2277D1FB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6CA9D1F9-4D02-4412-BE9A-47C2572D7A90}"/>
              </a:ext>
            </a:extLst>
          </p:cNvPr>
          <p:cNvGrpSpPr/>
          <p:nvPr/>
        </p:nvGrpSpPr>
        <p:grpSpPr>
          <a:xfrm flipH="1">
            <a:off x="576194" y="7712972"/>
            <a:ext cx="1796020" cy="2071522"/>
            <a:chOff x="-120906" y="-368712"/>
            <a:chExt cx="2955511" cy="3408874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29BC108F-2D16-4A85-8801-0F70E7589D46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四角形: 上の 2 つの角を丸める 36">
              <a:extLst>
                <a:ext uri="{FF2B5EF4-FFF2-40B4-BE49-F238E27FC236}">
                  <a16:creationId xmlns:a16="http://schemas.microsoft.com/office/drawing/2014/main" id="{CAF9711D-C665-4CED-8771-C1EF291972E3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FEEA6F76-CFA6-4581-8451-949FFFEDDF13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261" name="台形 329">
                <a:extLst>
                  <a:ext uri="{FF2B5EF4-FFF2-40B4-BE49-F238E27FC236}">
                    <a16:creationId xmlns:a16="http://schemas.microsoft.com/office/drawing/2014/main" id="{82822E7F-B9B2-4BFC-B828-2FE00F859EA7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34950C70-CC39-4482-BEBA-C2BD318B41BD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3" name="台形 212">
              <a:extLst>
                <a:ext uri="{FF2B5EF4-FFF2-40B4-BE49-F238E27FC236}">
                  <a16:creationId xmlns:a16="http://schemas.microsoft.com/office/drawing/2014/main" id="{372A648D-4060-40CF-BDFE-8E329E31F085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E952F881-61ED-4788-8128-64A9763C6A72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3912DAC3-77B9-466B-962F-5B5091D461EF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2464DE5C-F020-478C-8B7B-F2AE50D7F0BB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47" name="星: 32 pt 246">
                  <a:extLst>
                    <a:ext uri="{FF2B5EF4-FFF2-40B4-BE49-F238E27FC236}">
                      <a16:creationId xmlns:a16="http://schemas.microsoft.com/office/drawing/2014/main" id="{2FD2E8A6-19A3-4052-99A0-3B8D39918F3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8" name="星: 32 pt 247">
                  <a:extLst>
                    <a:ext uri="{FF2B5EF4-FFF2-40B4-BE49-F238E27FC236}">
                      <a16:creationId xmlns:a16="http://schemas.microsoft.com/office/drawing/2014/main" id="{366AE4D5-725C-4207-B998-C9327D1DF27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9" name="円: 塗りつぶしなし 248">
                  <a:extLst>
                    <a:ext uri="{FF2B5EF4-FFF2-40B4-BE49-F238E27FC236}">
                      <a16:creationId xmlns:a16="http://schemas.microsoft.com/office/drawing/2014/main" id="{0A3919DB-616E-4DF4-AE81-1E1469A8F39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CF7E5E1E-9AFC-450F-9454-F6952730C74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1" name="アーチ 250">
                  <a:extLst>
                    <a:ext uri="{FF2B5EF4-FFF2-40B4-BE49-F238E27FC236}">
                      <a16:creationId xmlns:a16="http://schemas.microsoft.com/office/drawing/2014/main" id="{9E9C56A8-E4AF-4E19-B875-2D9023A6047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BB77889-F965-4506-B20E-C56A3DB73B4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3" name="円: 塗りつぶしなし 252">
                  <a:extLst>
                    <a:ext uri="{FF2B5EF4-FFF2-40B4-BE49-F238E27FC236}">
                      <a16:creationId xmlns:a16="http://schemas.microsoft.com/office/drawing/2014/main" id="{2907F7BC-D005-40AD-9125-1207704F37E3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円: 塗りつぶしなし 253">
                  <a:extLst>
                    <a:ext uri="{FF2B5EF4-FFF2-40B4-BE49-F238E27FC236}">
                      <a16:creationId xmlns:a16="http://schemas.microsoft.com/office/drawing/2014/main" id="{2D434449-CD44-4F93-985D-686CE19A4DEC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A3481DBA-8FC5-449B-8B1A-3E78B60172BF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6DF9D303-E74A-48F3-A265-B4C559621D34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8DD8C540-5D19-4D7D-B0C3-3BAA46517D33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8" name="アーチ 257">
                  <a:extLst>
                    <a:ext uri="{FF2B5EF4-FFF2-40B4-BE49-F238E27FC236}">
                      <a16:creationId xmlns:a16="http://schemas.microsoft.com/office/drawing/2014/main" id="{67791548-8E2E-4005-B653-956DF4D2F8BA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5B7C67ED-0E4F-4C18-9199-620D5FE322E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CDF9EBCB-B0D8-4E9C-861C-FA130EE6923C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F1D79115-9777-4201-9C18-B0E728363C49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0A054CDF-DE63-45B6-ABA0-A30804BD489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6C29DF62-6E34-448D-BA79-D572DCA3D0D0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44469B71-7A3D-442A-B4FA-C7D1FC405B5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BC05D71C-760A-4A39-9747-799EAFC3F1A8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90FB4D3B-C7AD-4DFB-8F4C-26B56B31D39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9DFC6E46-1013-4AA2-94F9-8F32E8A709D5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D9960B34-D074-448F-9694-C87EE9BA2966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2840B87-61CF-4EE1-816C-3DB1929E2D3B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9DCBE12D-D666-448C-9519-51EDDBF7812D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F6C5617-50FE-45CB-A772-F54BB022BD0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FFAC3688-2F33-481A-B351-2E0C27774A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F0C8923D-5D60-45E6-B55C-3062C722E14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EC36A25D-D773-4538-B9AD-E1117D1C1984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台形 219">
              <a:extLst>
                <a:ext uri="{FF2B5EF4-FFF2-40B4-BE49-F238E27FC236}">
                  <a16:creationId xmlns:a16="http://schemas.microsoft.com/office/drawing/2014/main" id="{21A26CA5-88DC-4959-85FA-9B305053C4E9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B21079EE-8C13-4E62-AFC0-02BBEC1C83A5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DE2B93C0-6B08-422C-AC52-377D1700FD0E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3" name="四角形: 上の 2 つの角を丸める 36">
              <a:extLst>
                <a:ext uri="{FF2B5EF4-FFF2-40B4-BE49-F238E27FC236}">
                  <a16:creationId xmlns:a16="http://schemas.microsoft.com/office/drawing/2014/main" id="{86CA99EB-6259-4EB5-82CC-973BAC5458A8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3509C6D2-A1F0-4C11-9665-7F4256C937C4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225" name="楕円 1">
                <a:extLst>
                  <a:ext uri="{FF2B5EF4-FFF2-40B4-BE49-F238E27FC236}">
                    <a16:creationId xmlns:a16="http://schemas.microsoft.com/office/drawing/2014/main" id="{52184CAC-0A14-4F49-9D3B-FCB75177B018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1F7E87CF-3197-4061-9CF2-F189D550A647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5A5999D7-D2F4-4D7A-BB95-1A0CF9F3E835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2D4C9F5D-E72E-4489-AE11-DC19A498B6A3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D621CC1-A487-423A-862B-BC3E3EC4D9FA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591F66B-989C-44C8-88FB-6F12F36D00F5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40B118DA-DECE-4351-8376-9A55646CA543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楕円 14">
                <a:extLst>
                  <a:ext uri="{FF2B5EF4-FFF2-40B4-BE49-F238E27FC236}">
                    <a16:creationId xmlns:a16="http://schemas.microsoft.com/office/drawing/2014/main" id="{FCFFCD9E-4F6E-4773-8D9F-BE992E197DD7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901722A-C036-4134-A5ED-8327FB085059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F5FF112D-4AE2-4403-837E-787CA0D72AD1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0A586295-5933-4C52-8489-94CE258C51CD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4B96D76E-5363-4A0F-A0D2-0499BD9B6131}"/>
              </a:ext>
            </a:extLst>
          </p:cNvPr>
          <p:cNvGrpSpPr/>
          <p:nvPr/>
        </p:nvGrpSpPr>
        <p:grpSpPr>
          <a:xfrm flipH="1">
            <a:off x="4537651" y="7684187"/>
            <a:ext cx="1895030" cy="2171206"/>
            <a:chOff x="3165219" y="-346078"/>
            <a:chExt cx="2955511" cy="3386240"/>
          </a:xfrm>
        </p:grpSpPr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34C58A57-8000-4943-8C1C-C04B3B4386D5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5" name="台形 264">
              <a:extLst>
                <a:ext uri="{FF2B5EF4-FFF2-40B4-BE49-F238E27FC236}">
                  <a16:creationId xmlns:a16="http://schemas.microsoft.com/office/drawing/2014/main" id="{9773C9CB-3BCF-423E-95CA-C31CAA4BD429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6" name="台形 265">
              <a:extLst>
                <a:ext uri="{FF2B5EF4-FFF2-40B4-BE49-F238E27FC236}">
                  <a16:creationId xmlns:a16="http://schemas.microsoft.com/office/drawing/2014/main" id="{C2E22E54-3F93-47D9-8CD2-96CF537B48C0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台形 266">
              <a:extLst>
                <a:ext uri="{FF2B5EF4-FFF2-40B4-BE49-F238E27FC236}">
                  <a16:creationId xmlns:a16="http://schemas.microsoft.com/office/drawing/2014/main" id="{619CBD3E-DE16-422F-97CD-CFCA72EF920D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B2382392-0F9C-4095-80DA-5E71C33073D4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91D2A0ED-EE51-4E2C-AAD0-DF580BD2FC17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99" name="星: 32 pt 298">
                  <a:extLst>
                    <a:ext uri="{FF2B5EF4-FFF2-40B4-BE49-F238E27FC236}">
                      <a16:creationId xmlns:a16="http://schemas.microsoft.com/office/drawing/2014/main" id="{9B5A4149-366F-4831-B9BA-7D48DFE7FF9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0" name="星: 32 pt 299">
                  <a:extLst>
                    <a:ext uri="{FF2B5EF4-FFF2-40B4-BE49-F238E27FC236}">
                      <a16:creationId xmlns:a16="http://schemas.microsoft.com/office/drawing/2014/main" id="{B9F7DBB4-B225-4289-B93D-F0A062EE0E0D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49D82267-20A3-481E-A1B7-D7409C8E335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EB2836D4-9984-4736-9C3C-5D2C252E61A3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3" name="アーチ 302">
                  <a:extLst>
                    <a:ext uri="{FF2B5EF4-FFF2-40B4-BE49-F238E27FC236}">
                      <a16:creationId xmlns:a16="http://schemas.microsoft.com/office/drawing/2014/main" id="{4C3DEAB4-F263-4927-A549-4AD890D53D7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85772719-A9FA-4643-83F5-AC197429C22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5" name="円: 塗りつぶしなし 304">
                  <a:extLst>
                    <a:ext uri="{FF2B5EF4-FFF2-40B4-BE49-F238E27FC236}">
                      <a16:creationId xmlns:a16="http://schemas.microsoft.com/office/drawing/2014/main" id="{C5193BCD-AFBD-4F58-A981-0D69C8381ED5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6" name="円: 塗りつぶしなし 305">
                  <a:extLst>
                    <a:ext uri="{FF2B5EF4-FFF2-40B4-BE49-F238E27FC236}">
                      <a16:creationId xmlns:a16="http://schemas.microsoft.com/office/drawing/2014/main" id="{B8D629F5-7DB9-45D6-B3B7-6D745BB0574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7" name="四角形: 角を丸くする 306">
                  <a:extLst>
                    <a:ext uri="{FF2B5EF4-FFF2-40B4-BE49-F238E27FC236}">
                      <a16:creationId xmlns:a16="http://schemas.microsoft.com/office/drawing/2014/main" id="{93055059-F42B-4E24-BEB9-E799E188352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F16F71D2-FB66-4350-92D2-A9D9B80CC6D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9" name="台形 308">
                  <a:extLst>
                    <a:ext uri="{FF2B5EF4-FFF2-40B4-BE49-F238E27FC236}">
                      <a16:creationId xmlns:a16="http://schemas.microsoft.com/office/drawing/2014/main" id="{1AF9B822-3282-40F5-8FE1-F71258D649D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0" name="アーチ 309">
                  <a:extLst>
                    <a:ext uri="{FF2B5EF4-FFF2-40B4-BE49-F238E27FC236}">
                      <a16:creationId xmlns:a16="http://schemas.microsoft.com/office/drawing/2014/main" id="{C9526BA9-295C-48E3-8074-3504EF68BFE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1" name="四角形: 角を丸くする 310">
                  <a:extLst>
                    <a:ext uri="{FF2B5EF4-FFF2-40B4-BE49-F238E27FC236}">
                      <a16:creationId xmlns:a16="http://schemas.microsoft.com/office/drawing/2014/main" id="{8D59C76D-3F31-4363-AB2A-9A1345E5B91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8ABC2F0B-7046-4181-893A-45ADAF916219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28674688-E9A4-4495-89BA-4E9865EAA570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53D94553-2427-41E7-B054-8A2C393E7D4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BA88C067-9509-48FB-946F-97BB56297FD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47B566-B0BD-499C-985A-FB6EEAF199FD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841BEDE9-8EF6-49D9-A811-816523E931AA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4" name="四角形: 上の 2 つの角を丸める 293">
                <a:extLst>
                  <a:ext uri="{FF2B5EF4-FFF2-40B4-BE49-F238E27FC236}">
                    <a16:creationId xmlns:a16="http://schemas.microsoft.com/office/drawing/2014/main" id="{72844A0D-EC56-4B04-8986-A44AF093FBCC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0A2364C3-3838-4DE5-A543-4BE4A6FF28DC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26FEE7A6-F1FC-47E8-9223-55FAA937E249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FFE8FA30-DA5A-41CD-B9F9-E0CF8337495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5ED53A42-DCCD-4255-B339-F3EA51AAA940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64BDBCAC-523F-4022-B9ED-5C563781CCA1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70B8CF24-44C9-408A-9ED3-233BD896DCBF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F9B3473-748F-4F1E-8B5B-88AC5C4F6BA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D834C31C-4122-4E0A-B683-8AB53A4C7E4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F4A22A32-42E5-456F-B110-54C5481BB0D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07A61713-A813-40C4-BA25-C744DD5E94B3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9F11FC65-EF60-4550-95D7-13F71E95ED2F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F156C460-4759-41BB-BBD6-0CF163F77D31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3AEE8961-A98C-44B9-B0DC-9BA06D2AE8C9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277" name="楕円 1">
                <a:extLst>
                  <a:ext uri="{FF2B5EF4-FFF2-40B4-BE49-F238E27FC236}">
                    <a16:creationId xmlns:a16="http://schemas.microsoft.com/office/drawing/2014/main" id="{722BEA2F-46D0-4B30-9FC9-199DFAAF7976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2CD8FA40-F175-48B5-AE7C-CDBCB76EA426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楕円 14">
                <a:extLst>
                  <a:ext uri="{FF2B5EF4-FFF2-40B4-BE49-F238E27FC236}">
                    <a16:creationId xmlns:a16="http://schemas.microsoft.com/office/drawing/2014/main" id="{4CA1A168-AAEA-48D6-A759-3084CEBA5487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2BB1EB1-A38C-45BD-B855-7E2FAB454474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5487094D-91FF-4C0F-B220-5C6786DCCA9B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11149A22-CFED-49DC-8AC1-E119D344A598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E4A5661-DC59-4D86-969E-F5CF25C9A25B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D1AA18EF-4162-413E-B5B3-BB071ADAA2A2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DC622066-C7A1-4BA1-80AF-576514004B19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楕円 216">
                <a:extLst>
                  <a:ext uri="{FF2B5EF4-FFF2-40B4-BE49-F238E27FC236}">
                    <a16:creationId xmlns:a16="http://schemas.microsoft.com/office/drawing/2014/main" id="{843B60D8-69FF-4AAE-B2BA-7DE61FAE93B0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298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077CC0-9677-4EDF-B648-F642B8DBD31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39F888F-D304-453A-96AD-5F8F91A38C2C}"/>
              </a:ext>
            </a:extLst>
          </p:cNvPr>
          <p:cNvGrpSpPr/>
          <p:nvPr/>
        </p:nvGrpSpPr>
        <p:grpSpPr>
          <a:xfrm>
            <a:off x="846852" y="2792760"/>
            <a:ext cx="5157389" cy="2827585"/>
            <a:chOff x="746886" y="3394517"/>
            <a:chExt cx="4122655" cy="226028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AC0B51-C591-4363-8C0F-AB2B211E4846}"/>
                </a:ext>
              </a:extLst>
            </p:cNvPr>
            <p:cNvGrpSpPr/>
            <p:nvPr/>
          </p:nvGrpSpPr>
          <p:grpSpPr>
            <a:xfrm>
              <a:off x="2978950" y="3422830"/>
              <a:ext cx="1890591" cy="2193405"/>
              <a:chOff x="-120906" y="-388728"/>
              <a:chExt cx="2955511" cy="3428890"/>
            </a:xfrm>
          </p:grpSpPr>
          <p:sp>
            <p:nvSpPr>
              <p:cNvPr id="52" name="四角形: 上の 2 つの角を丸める 36">
                <a:extLst>
                  <a:ext uri="{FF2B5EF4-FFF2-40B4-BE49-F238E27FC236}">
                    <a16:creationId xmlns:a16="http://schemas.microsoft.com/office/drawing/2014/main" id="{9F36B284-8C4C-4052-91EB-0C8CFCE28383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A132B9F-C2C9-494B-9B91-6F3FB89B797D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0552417-C624-4C68-8A16-1A699D5E1609}"/>
                  </a:ext>
                </a:extLst>
              </p:cNvPr>
              <p:cNvGrpSpPr/>
              <p:nvPr/>
            </p:nvGrpSpPr>
            <p:grpSpPr>
              <a:xfrm rot="20700000">
                <a:off x="1099740" y="1827334"/>
                <a:ext cx="351331" cy="680466"/>
                <a:chOff x="1042107" y="1854931"/>
                <a:chExt cx="351331" cy="680466"/>
              </a:xfrm>
            </p:grpSpPr>
            <p:sp>
              <p:nvSpPr>
                <p:cNvPr id="144" name="台形 329">
                  <a:extLst>
                    <a:ext uri="{FF2B5EF4-FFF2-40B4-BE49-F238E27FC236}">
                      <a16:creationId xmlns:a16="http://schemas.microsoft.com/office/drawing/2014/main" id="{61F69D58-F435-4CD0-B04B-5C218B756BB8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F9378492-3F11-4E2B-B4E4-65C7C0276EBC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6FA4E084-75BA-46AB-9542-088E503673EF}"/>
                  </a:ext>
                </a:extLst>
              </p:cNvPr>
              <p:cNvSpPr/>
              <p:nvPr/>
            </p:nvSpPr>
            <p:spPr>
              <a:xfrm rot="15300000">
                <a:off x="1343066" y="166360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C29FA1FC-F94F-4584-989A-607FD8CB5DFC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8CD0FBD-641A-49A1-86F0-EA738B95C33E}"/>
                  </a:ext>
                </a:extLst>
              </p:cNvPr>
              <p:cNvGrpSpPr/>
              <p:nvPr/>
            </p:nvGrpSpPr>
            <p:grpSpPr>
              <a:xfrm>
                <a:off x="934875" y="-3887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134" name="楕円 1">
                  <a:extLst>
                    <a:ext uri="{FF2B5EF4-FFF2-40B4-BE49-F238E27FC236}">
                      <a16:creationId xmlns:a16="http://schemas.microsoft.com/office/drawing/2014/main" id="{0BE6D663-F47C-4902-A578-189063C45BEF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95D68CF6-236F-4185-8490-D89E712E2B60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861B71B1-142B-4097-90E7-7B84479F93A7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正方形/長方形 11">
                  <a:extLst>
                    <a:ext uri="{FF2B5EF4-FFF2-40B4-BE49-F238E27FC236}">
                      <a16:creationId xmlns:a16="http://schemas.microsoft.com/office/drawing/2014/main" id="{AF802E0D-195A-4CC3-81B1-103DFB33886A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楕円 14">
                  <a:extLst>
                    <a:ext uri="{FF2B5EF4-FFF2-40B4-BE49-F238E27FC236}">
                      <a16:creationId xmlns:a16="http://schemas.microsoft.com/office/drawing/2014/main" id="{E4117AD4-A729-4C89-98A2-3E7B6781440B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2BD96F70-B304-4FB1-A676-FC35E49E8BA9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E8477B22-1880-4404-BBC5-C98315E9B4D2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979A1B1-A751-4705-9983-26832ADCC2C4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74EC45F6-263A-4E46-8330-3F8C3AC76E33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115AFFC-94C1-464D-A9CA-24365AEDF138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871D81A-8218-4E4F-B98B-02BF68F22F9E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C265E54E-7417-4C08-A130-6012A9A48571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78" name="星: 32 pt 77">
                    <a:extLst>
                      <a:ext uri="{FF2B5EF4-FFF2-40B4-BE49-F238E27FC236}">
                        <a16:creationId xmlns:a16="http://schemas.microsoft.com/office/drawing/2014/main" id="{A0E57B8C-CE69-4659-B4FD-51F5986074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" name="星: 32 pt 78">
                    <a:extLst>
                      <a:ext uri="{FF2B5EF4-FFF2-40B4-BE49-F238E27FC236}">
                        <a16:creationId xmlns:a16="http://schemas.microsoft.com/office/drawing/2014/main" id="{73943491-87DF-49BC-937E-360BAA163B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0" name="円: 塗りつぶしなし 79">
                    <a:extLst>
                      <a:ext uri="{FF2B5EF4-FFF2-40B4-BE49-F238E27FC236}">
                        <a16:creationId xmlns:a16="http://schemas.microsoft.com/office/drawing/2014/main" id="{DA9BBA1C-303B-42FA-879B-E713001F7A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1" name="円: 塗りつぶしなし 80">
                    <a:extLst>
                      <a:ext uri="{FF2B5EF4-FFF2-40B4-BE49-F238E27FC236}">
                        <a16:creationId xmlns:a16="http://schemas.microsoft.com/office/drawing/2014/main" id="{23701FD2-C275-40F2-843D-409ECF7B2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2" name="アーチ 81">
                    <a:extLst>
                      <a:ext uri="{FF2B5EF4-FFF2-40B4-BE49-F238E27FC236}">
                        <a16:creationId xmlns:a16="http://schemas.microsoft.com/office/drawing/2014/main" id="{943B6850-D41D-4C76-937B-434FC4DD9D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DC078659-089A-4FB2-A93B-905A0E124B5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" name="円: 塗りつぶしなし 83">
                    <a:extLst>
                      <a:ext uri="{FF2B5EF4-FFF2-40B4-BE49-F238E27FC236}">
                        <a16:creationId xmlns:a16="http://schemas.microsoft.com/office/drawing/2014/main" id="{24D44C5D-E3A8-4BD8-A1C6-D94E2D6690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" name="円: 塗りつぶしなし 84">
                    <a:extLst>
                      <a:ext uri="{FF2B5EF4-FFF2-40B4-BE49-F238E27FC236}">
                        <a16:creationId xmlns:a16="http://schemas.microsoft.com/office/drawing/2014/main" id="{A751C973-C163-418A-9F4B-943ABF9448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7E5B9A1A-A3F2-44EB-8678-804348D225D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F6F2EBC4-B741-4C01-BC4F-3856946711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BF4BA03-7231-48C7-807F-79D6DBCA0E1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9" name="アーチ 88">
                    <a:extLst>
                      <a:ext uri="{FF2B5EF4-FFF2-40B4-BE49-F238E27FC236}">
                        <a16:creationId xmlns:a16="http://schemas.microsoft.com/office/drawing/2014/main" id="{416826E3-CA71-4B39-A271-74D1B614BF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F52DD803-BE37-4B2A-851B-2723894A9B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777AA834-F9D8-4F6A-BA04-7B42B60100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14B9C49E-981F-47E6-B45D-82E5E9F1CE75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4AA6FED0-6352-42F3-A31E-463F6A50428B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68567F8C-D0FE-4D92-8B10-D0DDFEE6591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09DB13E-A461-4680-AD4F-F4BF1D725B5E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69A7697E-92A8-4A1D-A8A8-DE5B02BDC62A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F4237BA7-AF8E-48E0-8029-CE841040B6F8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1FD1541B-9AD6-4AAF-A750-D265D0298CB3}"/>
                  </a:ext>
                </a:extLst>
              </p:cNvPr>
              <p:cNvGrpSpPr/>
              <p:nvPr/>
            </p:nvGrpSpPr>
            <p:grpSpPr>
              <a:xfrm rot="900000">
                <a:off x="1235065" y="1701703"/>
                <a:ext cx="456518" cy="1056824"/>
                <a:chOff x="1367356" y="1701703"/>
                <a:chExt cx="456518" cy="1056824"/>
              </a:xfrm>
            </p:grpSpPr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7C3ED21C-74AF-4903-96F6-AE3C49E88601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F6EC86D-65FE-4763-9E0C-2DE5309338BE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9BF23015-E20B-46BF-A55A-98CDB20CF470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6EB4BD07-5A23-41E2-A53C-6A7978BBF159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1AE11DBA-A690-4B01-BF4A-590D3639C9DF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1319A5E1-E28A-49C9-9FC0-7F73FBC0554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7FDAC98D-79B3-40B2-8955-A66DFDA24795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0B173FE3-2B5C-4D03-BD58-3FBA53ADFED8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72F7E48-630A-4931-99CC-548B6D78182B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四角形: 上の 2 つの角を丸める 36">
                <a:extLst>
                  <a:ext uri="{FF2B5EF4-FFF2-40B4-BE49-F238E27FC236}">
                    <a16:creationId xmlns:a16="http://schemas.microsoft.com/office/drawing/2014/main" id="{92E9FDD0-44F1-48D4-99AF-0D25753C47A3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08831343-C586-43B4-A326-8AA898BAB912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011A0642-1F3E-4FAA-AE6E-F50277ACF794}"/>
                </a:ext>
              </a:extLst>
            </p:cNvPr>
            <p:cNvGrpSpPr/>
            <p:nvPr/>
          </p:nvGrpSpPr>
          <p:grpSpPr>
            <a:xfrm>
              <a:off x="746886" y="3394517"/>
              <a:ext cx="1938156" cy="2260283"/>
              <a:chOff x="3184269" y="-406563"/>
              <a:chExt cx="2955511" cy="3446725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0AC0F7F9-713B-46A4-AEE4-86157AD39B23}"/>
                  </a:ext>
                </a:extLst>
              </p:cNvPr>
              <p:cNvSpPr/>
              <p:nvPr/>
            </p:nvSpPr>
            <p:spPr>
              <a:xfrm>
                <a:off x="424084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CC669C0B-B105-4A94-A3CF-07E3F2230BB4}"/>
                  </a:ext>
                </a:extLst>
              </p:cNvPr>
              <p:cNvSpPr/>
              <p:nvPr/>
            </p:nvSpPr>
            <p:spPr>
              <a:xfrm rot="18900000">
                <a:off x="448680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DB43598B-F28B-4137-A20B-E4A1211C1F22}"/>
                  </a:ext>
                </a:extLst>
              </p:cNvPr>
              <p:cNvSpPr/>
              <p:nvPr/>
            </p:nvSpPr>
            <p:spPr>
              <a:xfrm rot="9900000">
                <a:off x="445920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D3665D28-E0BE-4129-8571-F6D54DCDBDB1}"/>
                  </a:ext>
                </a:extLst>
              </p:cNvPr>
              <p:cNvSpPr/>
              <p:nvPr/>
            </p:nvSpPr>
            <p:spPr>
              <a:xfrm>
                <a:off x="478774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47C97C0A-275F-4B51-BF7F-F518E4C34F2A}"/>
                  </a:ext>
                </a:extLst>
              </p:cNvPr>
              <p:cNvGrpSpPr/>
              <p:nvPr/>
            </p:nvGrpSpPr>
            <p:grpSpPr>
              <a:xfrm>
                <a:off x="3184269" y="122171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0205307-DBC9-4E1D-8D2D-DDC01041A253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184" name="星: 32 pt 183">
                    <a:extLst>
                      <a:ext uri="{FF2B5EF4-FFF2-40B4-BE49-F238E27FC236}">
                        <a16:creationId xmlns:a16="http://schemas.microsoft.com/office/drawing/2014/main" id="{D49BFBF2-C28A-4FCF-98A5-80C874755F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5" name="星: 32 pt 184">
                    <a:extLst>
                      <a:ext uri="{FF2B5EF4-FFF2-40B4-BE49-F238E27FC236}">
                        <a16:creationId xmlns:a16="http://schemas.microsoft.com/office/drawing/2014/main" id="{9DC89DB4-2E99-4D1E-A1D6-55584B7A87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6" name="円: 塗りつぶしなし 185">
                    <a:extLst>
                      <a:ext uri="{FF2B5EF4-FFF2-40B4-BE49-F238E27FC236}">
                        <a16:creationId xmlns:a16="http://schemas.microsoft.com/office/drawing/2014/main" id="{067D5C4A-0CD9-4BD9-BA44-B1B5DC7139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7" name="円: 塗りつぶしなし 186">
                    <a:extLst>
                      <a:ext uri="{FF2B5EF4-FFF2-40B4-BE49-F238E27FC236}">
                        <a16:creationId xmlns:a16="http://schemas.microsoft.com/office/drawing/2014/main" id="{75DBB490-F311-434C-90AB-1B2DD19674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8" name="アーチ 187">
                    <a:extLst>
                      <a:ext uri="{FF2B5EF4-FFF2-40B4-BE49-F238E27FC236}">
                        <a16:creationId xmlns:a16="http://schemas.microsoft.com/office/drawing/2014/main" id="{B56E1D59-51C7-4F63-A0FB-9047BA830F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41363BD-BA76-4898-870A-F66F47A7F03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0" name="円: 塗りつぶしなし 189">
                    <a:extLst>
                      <a:ext uri="{FF2B5EF4-FFF2-40B4-BE49-F238E27FC236}">
                        <a16:creationId xmlns:a16="http://schemas.microsoft.com/office/drawing/2014/main" id="{DDFB20BF-2C77-452D-A828-E4A87C55EF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1" name="円: 塗りつぶしなし 190">
                    <a:extLst>
                      <a:ext uri="{FF2B5EF4-FFF2-40B4-BE49-F238E27FC236}">
                        <a16:creationId xmlns:a16="http://schemas.microsoft.com/office/drawing/2014/main" id="{C49CDA0E-662B-47C6-BD9C-C8907E6EDA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2" name="四角形: 角を丸くする 191">
                    <a:extLst>
                      <a:ext uri="{FF2B5EF4-FFF2-40B4-BE49-F238E27FC236}">
                        <a16:creationId xmlns:a16="http://schemas.microsoft.com/office/drawing/2014/main" id="{DD77F4DA-BDC0-4644-AFDB-5704287AFBC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3" name="四角形: 上の 2 つの角を丸める 192">
                    <a:extLst>
                      <a:ext uri="{FF2B5EF4-FFF2-40B4-BE49-F238E27FC236}">
                        <a16:creationId xmlns:a16="http://schemas.microsoft.com/office/drawing/2014/main" id="{87446E8F-379C-4637-9FCF-E1B182E02F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4" name="台形 193">
                    <a:extLst>
                      <a:ext uri="{FF2B5EF4-FFF2-40B4-BE49-F238E27FC236}">
                        <a16:creationId xmlns:a16="http://schemas.microsoft.com/office/drawing/2014/main" id="{995A7AF6-8F19-481B-8702-A6E03FCA94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5" name="アーチ 194">
                    <a:extLst>
                      <a:ext uri="{FF2B5EF4-FFF2-40B4-BE49-F238E27FC236}">
                        <a16:creationId xmlns:a16="http://schemas.microsoft.com/office/drawing/2014/main" id="{61B1D575-654E-46BB-BDD1-E59B03EA66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6" name="四角形: 角を丸くする 195">
                    <a:extLst>
                      <a:ext uri="{FF2B5EF4-FFF2-40B4-BE49-F238E27FC236}">
                        <a16:creationId xmlns:a16="http://schemas.microsoft.com/office/drawing/2014/main" id="{FE80D098-3861-45E7-8024-FC4596650B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EA7A622D-0CFA-410C-B46D-96F3082BC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20738230-6692-4659-940D-076A59D6855A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CF775EC6-715F-4D20-AB0F-1643CBA7EA22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3BA1A622-D289-46A7-93C6-D568D6BA3D7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ABAE1A8-951F-40C0-A724-970ED68D802B}"/>
                  </a:ext>
                </a:extLst>
              </p:cNvPr>
              <p:cNvGrpSpPr/>
              <p:nvPr/>
            </p:nvGrpSpPr>
            <p:grpSpPr>
              <a:xfrm rot="900000">
                <a:off x="447371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4F98B9CE-D461-4997-9882-33E3A7891429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B586B881-CC6F-4C64-BF8E-2EDC5B8848F4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E5BB3F19-3D76-4059-A619-0C23A0075095}"/>
                  </a:ext>
                </a:extLst>
              </p:cNvPr>
              <p:cNvGrpSpPr/>
              <p:nvPr/>
            </p:nvGrpSpPr>
            <p:grpSpPr>
              <a:xfrm rot="900000">
                <a:off x="4540240" y="1701702"/>
                <a:ext cx="456518" cy="1056825"/>
                <a:chOff x="1367356" y="1701702"/>
                <a:chExt cx="456518" cy="1056825"/>
              </a:xfrm>
            </p:grpSpPr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C77531E3-4DB4-42E2-835D-1BDDC9350A73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FBEE946-6948-42F9-92CA-09F662A3D7E8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266F77C8-4532-4374-A393-4C3A115D9A19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2"/>
                  <a:ext cx="409370" cy="856657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33138867-13F9-4945-8D8D-907EA19E116B}"/>
                  </a:ext>
                </a:extLst>
              </p:cNvPr>
              <p:cNvSpPr/>
              <p:nvPr/>
            </p:nvSpPr>
            <p:spPr>
              <a:xfrm>
                <a:off x="464107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099F7AD0-4F18-43E5-9856-6BD83EA8A7BD}"/>
                  </a:ext>
                </a:extLst>
              </p:cNvPr>
              <p:cNvGrpSpPr/>
              <p:nvPr/>
            </p:nvGrpSpPr>
            <p:grpSpPr>
              <a:xfrm>
                <a:off x="390692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9DEF31A3-48FF-4964-B30D-A3BB0735A08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67F51184-AA85-4CD3-BC9A-CCCFF7D99D8B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C3114060-1D22-4034-A6DC-4664EFD4196E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79CB1E7-2FA7-48CB-BF5F-81ABE0982D78}"/>
                  </a:ext>
                </a:extLst>
              </p:cNvPr>
              <p:cNvSpPr/>
              <p:nvPr/>
            </p:nvSpPr>
            <p:spPr>
              <a:xfrm rot="8100000">
                <a:off x="444472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8BCEE6EC-2DD4-4A3A-87AC-9598858CEF1E}"/>
                  </a:ext>
                </a:extLst>
              </p:cNvPr>
              <p:cNvSpPr/>
              <p:nvPr/>
            </p:nvSpPr>
            <p:spPr>
              <a:xfrm>
                <a:off x="423264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B6C0FC4C-8102-49E2-B3AC-F123E18EE6EF}"/>
                  </a:ext>
                </a:extLst>
              </p:cNvPr>
              <p:cNvSpPr/>
              <p:nvPr/>
            </p:nvSpPr>
            <p:spPr>
              <a:xfrm>
                <a:off x="444341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3B69992-AF04-4502-BAE4-CCE39065403D}"/>
                  </a:ext>
                </a:extLst>
              </p:cNvPr>
              <p:cNvSpPr/>
              <p:nvPr/>
            </p:nvSpPr>
            <p:spPr>
              <a:xfrm rot="20376193">
                <a:off x="4634850" y="95376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2195B0A9-86CE-4A4E-9365-CD0A1E92EFE0}"/>
                  </a:ext>
                </a:extLst>
              </p:cNvPr>
              <p:cNvGrpSpPr/>
              <p:nvPr/>
            </p:nvGrpSpPr>
            <p:grpSpPr>
              <a:xfrm rot="900000">
                <a:off x="4380104" y="-406563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672D442-C34C-4EA0-A3BA-DC7285FEB25B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楕円 1">
                  <a:extLst>
                    <a:ext uri="{FF2B5EF4-FFF2-40B4-BE49-F238E27FC236}">
                      <a16:creationId xmlns:a16="http://schemas.microsoft.com/office/drawing/2014/main" id="{C6024F9D-B15B-4FB8-AF87-C0365082CA83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3A766535-EA79-4589-A519-795CED11E9E0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楕円 14">
                  <a:extLst>
                    <a:ext uri="{FF2B5EF4-FFF2-40B4-BE49-F238E27FC236}">
                      <a16:creationId xmlns:a16="http://schemas.microsoft.com/office/drawing/2014/main" id="{6DA00B3C-9491-402F-8C18-67BF87CAD41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C52FF80-CDEF-4480-8CF4-493262D2F864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5D389AB9-0326-40C9-8315-EAB88C3A30AB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671CA52A-6168-4EA9-9A9F-9267BD2889C7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61914C89-757D-49AA-BA24-19306AB21C6E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E8211344-B640-4385-B8EB-FFD6D2F25405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0B643FF-1B9B-4037-A7FA-B9F8B3624B30}"/>
                    </a:ext>
                  </a:extLst>
                </p:cNvPr>
                <p:cNvSpPr/>
                <p:nvPr/>
              </p:nvSpPr>
              <p:spPr>
                <a:xfrm rot="9900000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66F95583-EFAE-4792-AA21-20A72AE7A109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59611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迷惑運転、</a:t>
            </a:r>
            <a:r>
              <a:rPr kumimoji="1"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危険運転は</a:t>
            </a:r>
            <a:endParaRPr kumimoji="1" lang="en-US" altLang="ja-JP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かっこ悪い！</a:t>
            </a:r>
            <a:endParaRPr kumimoji="1" lang="ja-JP" altLang="en-US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92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CA8B9AC-BD62-4E1E-93EE-1DFA82F369E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39F888F-D304-453A-96AD-5F8F91A38C2C}"/>
              </a:ext>
            </a:extLst>
          </p:cNvPr>
          <p:cNvGrpSpPr/>
          <p:nvPr/>
        </p:nvGrpSpPr>
        <p:grpSpPr>
          <a:xfrm>
            <a:off x="846852" y="2898805"/>
            <a:ext cx="5157389" cy="2827585"/>
            <a:chOff x="746886" y="3394517"/>
            <a:chExt cx="4122655" cy="226028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AC0B51-C591-4363-8C0F-AB2B211E4846}"/>
                </a:ext>
              </a:extLst>
            </p:cNvPr>
            <p:cNvGrpSpPr/>
            <p:nvPr/>
          </p:nvGrpSpPr>
          <p:grpSpPr>
            <a:xfrm>
              <a:off x="2978950" y="3422830"/>
              <a:ext cx="1890591" cy="2193405"/>
              <a:chOff x="-120906" y="-388728"/>
              <a:chExt cx="2955511" cy="3428890"/>
            </a:xfrm>
          </p:grpSpPr>
          <p:sp>
            <p:nvSpPr>
              <p:cNvPr id="52" name="四角形: 上の 2 つの角を丸める 36">
                <a:extLst>
                  <a:ext uri="{FF2B5EF4-FFF2-40B4-BE49-F238E27FC236}">
                    <a16:creationId xmlns:a16="http://schemas.microsoft.com/office/drawing/2014/main" id="{9F36B284-8C4C-4052-91EB-0C8CFCE28383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A132B9F-C2C9-494B-9B91-6F3FB89B797D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0552417-C624-4C68-8A16-1A699D5E1609}"/>
                  </a:ext>
                </a:extLst>
              </p:cNvPr>
              <p:cNvGrpSpPr/>
              <p:nvPr/>
            </p:nvGrpSpPr>
            <p:grpSpPr>
              <a:xfrm rot="20700000">
                <a:off x="1099740" y="1827334"/>
                <a:ext cx="351331" cy="680466"/>
                <a:chOff x="1042107" y="1854931"/>
                <a:chExt cx="351331" cy="680466"/>
              </a:xfrm>
            </p:grpSpPr>
            <p:sp>
              <p:nvSpPr>
                <p:cNvPr id="144" name="台形 329">
                  <a:extLst>
                    <a:ext uri="{FF2B5EF4-FFF2-40B4-BE49-F238E27FC236}">
                      <a16:creationId xmlns:a16="http://schemas.microsoft.com/office/drawing/2014/main" id="{61F69D58-F435-4CD0-B04B-5C218B756BB8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F9378492-3F11-4E2B-B4E4-65C7C0276EBC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6FA4E084-75BA-46AB-9542-088E503673EF}"/>
                  </a:ext>
                </a:extLst>
              </p:cNvPr>
              <p:cNvSpPr/>
              <p:nvPr/>
            </p:nvSpPr>
            <p:spPr>
              <a:xfrm rot="15300000">
                <a:off x="1343066" y="166360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C29FA1FC-F94F-4584-989A-607FD8CB5DFC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8CD0FBD-641A-49A1-86F0-EA738B95C33E}"/>
                  </a:ext>
                </a:extLst>
              </p:cNvPr>
              <p:cNvGrpSpPr/>
              <p:nvPr/>
            </p:nvGrpSpPr>
            <p:grpSpPr>
              <a:xfrm>
                <a:off x="934875" y="-3887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134" name="楕円 1">
                  <a:extLst>
                    <a:ext uri="{FF2B5EF4-FFF2-40B4-BE49-F238E27FC236}">
                      <a16:creationId xmlns:a16="http://schemas.microsoft.com/office/drawing/2014/main" id="{0BE6D663-F47C-4902-A578-189063C45BEF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95D68CF6-236F-4185-8490-D89E712E2B60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861B71B1-142B-4097-90E7-7B84479F93A7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正方形/長方形 11">
                  <a:extLst>
                    <a:ext uri="{FF2B5EF4-FFF2-40B4-BE49-F238E27FC236}">
                      <a16:creationId xmlns:a16="http://schemas.microsoft.com/office/drawing/2014/main" id="{AF802E0D-195A-4CC3-81B1-103DFB33886A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楕円 14">
                  <a:extLst>
                    <a:ext uri="{FF2B5EF4-FFF2-40B4-BE49-F238E27FC236}">
                      <a16:creationId xmlns:a16="http://schemas.microsoft.com/office/drawing/2014/main" id="{E4117AD4-A729-4C89-98A2-3E7B6781440B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2BD96F70-B304-4FB1-A676-FC35E49E8BA9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E8477B22-1880-4404-BBC5-C98315E9B4D2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979A1B1-A751-4705-9983-26832ADCC2C4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74EC45F6-263A-4E46-8330-3F8C3AC76E33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115AFFC-94C1-464D-A9CA-24365AEDF138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871D81A-8218-4E4F-B98B-02BF68F22F9E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C265E54E-7417-4C08-A130-6012A9A48571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78" name="星: 32 pt 77">
                    <a:extLst>
                      <a:ext uri="{FF2B5EF4-FFF2-40B4-BE49-F238E27FC236}">
                        <a16:creationId xmlns:a16="http://schemas.microsoft.com/office/drawing/2014/main" id="{A0E57B8C-CE69-4659-B4FD-51F5986074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" name="星: 32 pt 78">
                    <a:extLst>
                      <a:ext uri="{FF2B5EF4-FFF2-40B4-BE49-F238E27FC236}">
                        <a16:creationId xmlns:a16="http://schemas.microsoft.com/office/drawing/2014/main" id="{73943491-87DF-49BC-937E-360BAA163B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0" name="円: 塗りつぶしなし 79">
                    <a:extLst>
                      <a:ext uri="{FF2B5EF4-FFF2-40B4-BE49-F238E27FC236}">
                        <a16:creationId xmlns:a16="http://schemas.microsoft.com/office/drawing/2014/main" id="{DA9BBA1C-303B-42FA-879B-E713001F7A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1" name="円: 塗りつぶしなし 80">
                    <a:extLst>
                      <a:ext uri="{FF2B5EF4-FFF2-40B4-BE49-F238E27FC236}">
                        <a16:creationId xmlns:a16="http://schemas.microsoft.com/office/drawing/2014/main" id="{23701FD2-C275-40F2-843D-409ECF7B2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2" name="アーチ 81">
                    <a:extLst>
                      <a:ext uri="{FF2B5EF4-FFF2-40B4-BE49-F238E27FC236}">
                        <a16:creationId xmlns:a16="http://schemas.microsoft.com/office/drawing/2014/main" id="{943B6850-D41D-4C76-937B-434FC4DD9D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DC078659-089A-4FB2-A93B-905A0E124B5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" name="円: 塗りつぶしなし 83">
                    <a:extLst>
                      <a:ext uri="{FF2B5EF4-FFF2-40B4-BE49-F238E27FC236}">
                        <a16:creationId xmlns:a16="http://schemas.microsoft.com/office/drawing/2014/main" id="{24D44C5D-E3A8-4BD8-A1C6-D94E2D6690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" name="円: 塗りつぶしなし 84">
                    <a:extLst>
                      <a:ext uri="{FF2B5EF4-FFF2-40B4-BE49-F238E27FC236}">
                        <a16:creationId xmlns:a16="http://schemas.microsoft.com/office/drawing/2014/main" id="{A751C973-C163-418A-9F4B-943ABF9448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7E5B9A1A-A3F2-44EB-8678-804348D225D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F6F2EBC4-B741-4C01-BC4F-3856946711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BF4BA03-7231-48C7-807F-79D6DBCA0E1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9" name="アーチ 88">
                    <a:extLst>
                      <a:ext uri="{FF2B5EF4-FFF2-40B4-BE49-F238E27FC236}">
                        <a16:creationId xmlns:a16="http://schemas.microsoft.com/office/drawing/2014/main" id="{416826E3-CA71-4B39-A271-74D1B614BF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F52DD803-BE37-4B2A-851B-2723894A9B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777AA834-F9D8-4F6A-BA04-7B42B60100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14B9C49E-981F-47E6-B45D-82E5E9F1CE75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4AA6FED0-6352-42F3-A31E-463F6A50428B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68567F8C-D0FE-4D92-8B10-D0DDFEE6591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09DB13E-A461-4680-AD4F-F4BF1D725B5E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69A7697E-92A8-4A1D-A8A8-DE5B02BDC62A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F4237BA7-AF8E-48E0-8029-CE841040B6F8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1FD1541B-9AD6-4AAF-A750-D265D0298CB3}"/>
                  </a:ext>
                </a:extLst>
              </p:cNvPr>
              <p:cNvGrpSpPr/>
              <p:nvPr/>
            </p:nvGrpSpPr>
            <p:grpSpPr>
              <a:xfrm rot="900000">
                <a:off x="1235065" y="1701703"/>
                <a:ext cx="456518" cy="1056824"/>
                <a:chOff x="1367356" y="1701703"/>
                <a:chExt cx="456518" cy="1056824"/>
              </a:xfrm>
            </p:grpSpPr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7C3ED21C-74AF-4903-96F6-AE3C49E88601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F6EC86D-65FE-4763-9E0C-2DE5309338BE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9BF23015-E20B-46BF-A55A-98CDB20CF470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6EB4BD07-5A23-41E2-A53C-6A7978BBF159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1AE11DBA-A690-4B01-BF4A-590D3639C9DF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1319A5E1-E28A-49C9-9FC0-7F73FBC0554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7FDAC98D-79B3-40B2-8955-A66DFDA24795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0B173FE3-2B5C-4D03-BD58-3FBA53ADFED8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72F7E48-630A-4931-99CC-548B6D78182B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四角形: 上の 2 つの角を丸める 36">
                <a:extLst>
                  <a:ext uri="{FF2B5EF4-FFF2-40B4-BE49-F238E27FC236}">
                    <a16:creationId xmlns:a16="http://schemas.microsoft.com/office/drawing/2014/main" id="{92E9FDD0-44F1-48D4-99AF-0D25753C47A3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08831343-C586-43B4-A326-8AA898BAB912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011A0642-1F3E-4FAA-AE6E-F50277ACF794}"/>
                </a:ext>
              </a:extLst>
            </p:cNvPr>
            <p:cNvGrpSpPr/>
            <p:nvPr/>
          </p:nvGrpSpPr>
          <p:grpSpPr>
            <a:xfrm>
              <a:off x="746886" y="3394517"/>
              <a:ext cx="1938156" cy="2260283"/>
              <a:chOff x="3184269" y="-406563"/>
              <a:chExt cx="2955511" cy="3446725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0AC0F7F9-713B-46A4-AEE4-86157AD39B23}"/>
                  </a:ext>
                </a:extLst>
              </p:cNvPr>
              <p:cNvSpPr/>
              <p:nvPr/>
            </p:nvSpPr>
            <p:spPr>
              <a:xfrm>
                <a:off x="424084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CC669C0B-B105-4A94-A3CF-07E3F2230BB4}"/>
                  </a:ext>
                </a:extLst>
              </p:cNvPr>
              <p:cNvSpPr/>
              <p:nvPr/>
            </p:nvSpPr>
            <p:spPr>
              <a:xfrm rot="18900000">
                <a:off x="448680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DB43598B-F28B-4137-A20B-E4A1211C1F22}"/>
                  </a:ext>
                </a:extLst>
              </p:cNvPr>
              <p:cNvSpPr/>
              <p:nvPr/>
            </p:nvSpPr>
            <p:spPr>
              <a:xfrm rot="9900000">
                <a:off x="445920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D3665D28-E0BE-4129-8571-F6D54DCDBDB1}"/>
                  </a:ext>
                </a:extLst>
              </p:cNvPr>
              <p:cNvSpPr/>
              <p:nvPr/>
            </p:nvSpPr>
            <p:spPr>
              <a:xfrm>
                <a:off x="478774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47C97C0A-275F-4B51-BF7F-F518E4C34F2A}"/>
                  </a:ext>
                </a:extLst>
              </p:cNvPr>
              <p:cNvGrpSpPr/>
              <p:nvPr/>
            </p:nvGrpSpPr>
            <p:grpSpPr>
              <a:xfrm>
                <a:off x="3184269" y="122171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0205307-DBC9-4E1D-8D2D-DDC01041A253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184" name="星: 32 pt 183">
                    <a:extLst>
                      <a:ext uri="{FF2B5EF4-FFF2-40B4-BE49-F238E27FC236}">
                        <a16:creationId xmlns:a16="http://schemas.microsoft.com/office/drawing/2014/main" id="{D49BFBF2-C28A-4FCF-98A5-80C874755F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5" name="星: 32 pt 184">
                    <a:extLst>
                      <a:ext uri="{FF2B5EF4-FFF2-40B4-BE49-F238E27FC236}">
                        <a16:creationId xmlns:a16="http://schemas.microsoft.com/office/drawing/2014/main" id="{9DC89DB4-2E99-4D1E-A1D6-55584B7A87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6" name="円: 塗りつぶしなし 185">
                    <a:extLst>
                      <a:ext uri="{FF2B5EF4-FFF2-40B4-BE49-F238E27FC236}">
                        <a16:creationId xmlns:a16="http://schemas.microsoft.com/office/drawing/2014/main" id="{067D5C4A-0CD9-4BD9-BA44-B1B5DC7139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7" name="円: 塗りつぶしなし 186">
                    <a:extLst>
                      <a:ext uri="{FF2B5EF4-FFF2-40B4-BE49-F238E27FC236}">
                        <a16:creationId xmlns:a16="http://schemas.microsoft.com/office/drawing/2014/main" id="{75DBB490-F311-434C-90AB-1B2DD19674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8" name="アーチ 187">
                    <a:extLst>
                      <a:ext uri="{FF2B5EF4-FFF2-40B4-BE49-F238E27FC236}">
                        <a16:creationId xmlns:a16="http://schemas.microsoft.com/office/drawing/2014/main" id="{B56E1D59-51C7-4F63-A0FB-9047BA830F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41363BD-BA76-4898-870A-F66F47A7F03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0" name="円: 塗りつぶしなし 189">
                    <a:extLst>
                      <a:ext uri="{FF2B5EF4-FFF2-40B4-BE49-F238E27FC236}">
                        <a16:creationId xmlns:a16="http://schemas.microsoft.com/office/drawing/2014/main" id="{DDFB20BF-2C77-452D-A828-E4A87C55EF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1" name="円: 塗りつぶしなし 190">
                    <a:extLst>
                      <a:ext uri="{FF2B5EF4-FFF2-40B4-BE49-F238E27FC236}">
                        <a16:creationId xmlns:a16="http://schemas.microsoft.com/office/drawing/2014/main" id="{C49CDA0E-662B-47C6-BD9C-C8907E6EDA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2" name="四角形: 角を丸くする 191">
                    <a:extLst>
                      <a:ext uri="{FF2B5EF4-FFF2-40B4-BE49-F238E27FC236}">
                        <a16:creationId xmlns:a16="http://schemas.microsoft.com/office/drawing/2014/main" id="{DD77F4DA-BDC0-4644-AFDB-5704287AFBC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3" name="四角形: 上の 2 つの角を丸める 192">
                    <a:extLst>
                      <a:ext uri="{FF2B5EF4-FFF2-40B4-BE49-F238E27FC236}">
                        <a16:creationId xmlns:a16="http://schemas.microsoft.com/office/drawing/2014/main" id="{87446E8F-379C-4637-9FCF-E1B182E02F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4" name="台形 193">
                    <a:extLst>
                      <a:ext uri="{FF2B5EF4-FFF2-40B4-BE49-F238E27FC236}">
                        <a16:creationId xmlns:a16="http://schemas.microsoft.com/office/drawing/2014/main" id="{995A7AF6-8F19-481B-8702-A6E03FCA94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5" name="アーチ 194">
                    <a:extLst>
                      <a:ext uri="{FF2B5EF4-FFF2-40B4-BE49-F238E27FC236}">
                        <a16:creationId xmlns:a16="http://schemas.microsoft.com/office/drawing/2014/main" id="{61B1D575-654E-46BB-BDD1-E59B03EA66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6" name="四角形: 角を丸くする 195">
                    <a:extLst>
                      <a:ext uri="{FF2B5EF4-FFF2-40B4-BE49-F238E27FC236}">
                        <a16:creationId xmlns:a16="http://schemas.microsoft.com/office/drawing/2014/main" id="{FE80D098-3861-45E7-8024-FC4596650B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EA7A622D-0CFA-410C-B46D-96F3082BC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20738230-6692-4659-940D-076A59D6855A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CF775EC6-715F-4D20-AB0F-1643CBA7EA22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3BA1A622-D289-46A7-93C6-D568D6BA3D7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ABAE1A8-951F-40C0-A724-970ED68D802B}"/>
                  </a:ext>
                </a:extLst>
              </p:cNvPr>
              <p:cNvGrpSpPr/>
              <p:nvPr/>
            </p:nvGrpSpPr>
            <p:grpSpPr>
              <a:xfrm rot="900000">
                <a:off x="447371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4F98B9CE-D461-4997-9882-33E3A7891429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B586B881-CC6F-4C64-BF8E-2EDC5B8848F4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E5BB3F19-3D76-4059-A619-0C23A0075095}"/>
                  </a:ext>
                </a:extLst>
              </p:cNvPr>
              <p:cNvGrpSpPr/>
              <p:nvPr/>
            </p:nvGrpSpPr>
            <p:grpSpPr>
              <a:xfrm rot="900000">
                <a:off x="4540240" y="1701702"/>
                <a:ext cx="456518" cy="1056825"/>
                <a:chOff x="1367356" y="1701702"/>
                <a:chExt cx="456518" cy="1056825"/>
              </a:xfrm>
            </p:grpSpPr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C77531E3-4DB4-42E2-835D-1BDDC9350A73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FBEE946-6948-42F9-92CA-09F662A3D7E8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266F77C8-4532-4374-A393-4C3A115D9A19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2"/>
                  <a:ext cx="409370" cy="856657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33138867-13F9-4945-8D8D-907EA19E116B}"/>
                  </a:ext>
                </a:extLst>
              </p:cNvPr>
              <p:cNvSpPr/>
              <p:nvPr/>
            </p:nvSpPr>
            <p:spPr>
              <a:xfrm>
                <a:off x="464107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099F7AD0-4F18-43E5-9856-6BD83EA8A7BD}"/>
                  </a:ext>
                </a:extLst>
              </p:cNvPr>
              <p:cNvGrpSpPr/>
              <p:nvPr/>
            </p:nvGrpSpPr>
            <p:grpSpPr>
              <a:xfrm>
                <a:off x="390692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9DEF31A3-48FF-4964-B30D-A3BB0735A08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67F51184-AA85-4CD3-BC9A-CCCFF7D99D8B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C3114060-1D22-4034-A6DC-4664EFD4196E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79CB1E7-2FA7-48CB-BF5F-81ABE0982D78}"/>
                  </a:ext>
                </a:extLst>
              </p:cNvPr>
              <p:cNvSpPr/>
              <p:nvPr/>
            </p:nvSpPr>
            <p:spPr>
              <a:xfrm rot="8100000">
                <a:off x="444472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8BCEE6EC-2DD4-4A3A-87AC-9598858CEF1E}"/>
                  </a:ext>
                </a:extLst>
              </p:cNvPr>
              <p:cNvSpPr/>
              <p:nvPr/>
            </p:nvSpPr>
            <p:spPr>
              <a:xfrm>
                <a:off x="423264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B6C0FC4C-8102-49E2-B3AC-F123E18EE6EF}"/>
                  </a:ext>
                </a:extLst>
              </p:cNvPr>
              <p:cNvSpPr/>
              <p:nvPr/>
            </p:nvSpPr>
            <p:spPr>
              <a:xfrm>
                <a:off x="444341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3B69992-AF04-4502-BAE4-CCE39065403D}"/>
                  </a:ext>
                </a:extLst>
              </p:cNvPr>
              <p:cNvSpPr/>
              <p:nvPr/>
            </p:nvSpPr>
            <p:spPr>
              <a:xfrm rot="20376193">
                <a:off x="4634850" y="95376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2195B0A9-86CE-4A4E-9365-CD0A1E92EFE0}"/>
                  </a:ext>
                </a:extLst>
              </p:cNvPr>
              <p:cNvGrpSpPr/>
              <p:nvPr/>
            </p:nvGrpSpPr>
            <p:grpSpPr>
              <a:xfrm rot="900000">
                <a:off x="4380104" y="-406563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672D442-C34C-4EA0-A3BA-DC7285FEB25B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楕円 1">
                  <a:extLst>
                    <a:ext uri="{FF2B5EF4-FFF2-40B4-BE49-F238E27FC236}">
                      <a16:creationId xmlns:a16="http://schemas.microsoft.com/office/drawing/2014/main" id="{C6024F9D-B15B-4FB8-AF87-C0365082CA83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3A766535-EA79-4589-A519-795CED11E9E0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楕円 14">
                  <a:extLst>
                    <a:ext uri="{FF2B5EF4-FFF2-40B4-BE49-F238E27FC236}">
                      <a16:creationId xmlns:a16="http://schemas.microsoft.com/office/drawing/2014/main" id="{6DA00B3C-9491-402F-8C18-67BF87CAD41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C52FF80-CDEF-4480-8CF4-493262D2F864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5D389AB9-0326-40C9-8315-EAB88C3A30AB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671CA52A-6168-4EA9-9A9F-9267BD2889C7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61914C89-757D-49AA-BA24-19306AB21C6E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E8211344-B640-4385-B8EB-FFD6D2F25405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0B643FF-1B9B-4037-A7FA-B9F8B3624B30}"/>
                    </a:ext>
                  </a:extLst>
                </p:cNvPr>
                <p:cNvSpPr/>
                <p:nvPr/>
              </p:nvSpPr>
              <p:spPr>
                <a:xfrm rot="9900000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66F95583-EFAE-4792-AA21-20A72AE7A109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639944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迷惑運転、</a:t>
            </a:r>
            <a:r>
              <a:rPr kumimoji="1"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危険運転</a:t>
            </a:r>
            <a:endParaRPr kumimoji="1" lang="en-US" altLang="ja-JP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事故の元</a:t>
            </a:r>
            <a:endParaRPr kumimoji="1" lang="ja-JP" altLang="en-US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92878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popb97_安全運転を心がけよう</dc:title>
  <dc:subject>popb97_安全運転を心がけよう</dc:subject>
  <dc:creator>でじけろお</dc:creator>
  <cp:lastModifiedBy/>
  <cp:revision>1</cp:revision>
  <dcterms:created xsi:type="dcterms:W3CDTF">2014-12-04T06:28:15Z</dcterms:created>
  <dcterms:modified xsi:type="dcterms:W3CDTF">2020-10-19T02:43:46Z</dcterms:modified>
  <cp:version>1</cp:version>
</cp:coreProperties>
</file>